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sldIdLst>
    <p:sldId id="256" r:id="rId6"/>
    <p:sldId id="258" r:id="rId7"/>
    <p:sldId id="259" r:id="rId8"/>
    <p:sldId id="282" r:id="rId9"/>
    <p:sldId id="279" r:id="rId10"/>
    <p:sldId id="283" r:id="rId11"/>
    <p:sldId id="290" r:id="rId12"/>
    <p:sldId id="288" r:id="rId13"/>
    <p:sldId id="281" r:id="rId14"/>
    <p:sldId id="287" r:id="rId15"/>
    <p:sldId id="292" r:id="rId16"/>
    <p:sldId id="293" r:id="rId17"/>
    <p:sldId id="284" r:id="rId18"/>
    <p:sldId id="278" r:id="rId19"/>
    <p:sldId id="27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B0D8"/>
    <a:srgbClr val="63D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9208D-A2BC-4658-A99C-676D1D67B47B}" v="1726" dt="2024-10-23T16:08:38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9346" autoAdjust="0"/>
  </p:normalViewPr>
  <p:slideViewPr>
    <p:cSldViewPr snapToGrid="0">
      <p:cViewPr varScale="1">
        <p:scale>
          <a:sx n="95" d="100"/>
          <a:sy n="95" d="100"/>
        </p:scale>
        <p:origin x="11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Schilliger | SE AG" userId="0ed157ca-a074-442c-88e4-32221669765d" providerId="ADAL" clId="{2630058B-9EF2-4F00-9848-66F75513AEC6}"/>
    <pc:docChg chg="undo redo custSel addSld delSld modSld sldOrd modMainMaster">
      <pc:chgData name="Manuel Schilliger | SE AG" userId="0ed157ca-a074-442c-88e4-32221669765d" providerId="ADAL" clId="{2630058B-9EF2-4F00-9848-66F75513AEC6}" dt="2024-08-03T09:42:37.735" v="3189" actId="6549"/>
      <pc:docMkLst>
        <pc:docMk/>
      </pc:docMkLst>
      <pc:sldChg chg="modSp mod">
        <pc:chgData name="Manuel Schilliger | SE AG" userId="0ed157ca-a074-442c-88e4-32221669765d" providerId="ADAL" clId="{2630058B-9EF2-4F00-9848-66F75513AEC6}" dt="2024-08-01T14:05:44.273" v="1417" actId="2711"/>
        <pc:sldMkLst>
          <pc:docMk/>
          <pc:sldMk cId="3626438993" sldId="256"/>
        </pc:sldMkLst>
        <pc:spChg chg="mod">
          <ac:chgData name="Manuel Schilliger | SE AG" userId="0ed157ca-a074-442c-88e4-32221669765d" providerId="ADAL" clId="{2630058B-9EF2-4F00-9848-66F75513AEC6}" dt="2024-08-01T14:05:39.315" v="1416" actId="2711"/>
          <ac:spMkLst>
            <pc:docMk/>
            <pc:sldMk cId="3626438993" sldId="256"/>
            <ac:spMk id="2" creationId="{5970AD34-39E6-A0D4-4A00-73D80415734E}"/>
          </ac:spMkLst>
        </pc:spChg>
        <pc:spChg chg="mod">
          <ac:chgData name="Manuel Schilliger | SE AG" userId="0ed157ca-a074-442c-88e4-32221669765d" providerId="ADAL" clId="{2630058B-9EF2-4F00-9848-66F75513AEC6}" dt="2024-08-01T14:05:44.273" v="1417" actId="2711"/>
          <ac:spMkLst>
            <pc:docMk/>
            <pc:sldMk cId="3626438993" sldId="256"/>
            <ac:spMk id="3" creationId="{7616F2C9-0152-8418-95AD-D10CB861C670}"/>
          </ac:spMkLst>
        </pc:spChg>
      </pc:sldChg>
      <pc:sldChg chg="addSp delSp modSp new del mod">
        <pc:chgData name="Manuel Schilliger | SE AG" userId="0ed157ca-a074-442c-88e4-32221669765d" providerId="ADAL" clId="{2630058B-9EF2-4F00-9848-66F75513AEC6}" dt="2024-08-01T09:57:02.698" v="1015" actId="2696"/>
        <pc:sldMkLst>
          <pc:docMk/>
          <pc:sldMk cId="1470245094" sldId="257"/>
        </pc:sldMkLst>
        <pc:spChg chg="mod">
          <ac:chgData name="Manuel Schilliger | SE AG" userId="0ed157ca-a074-442c-88e4-32221669765d" providerId="ADAL" clId="{2630058B-9EF2-4F00-9848-66F75513AEC6}" dt="2024-08-01T09:28:18.252" v="126" actId="14100"/>
          <ac:spMkLst>
            <pc:docMk/>
            <pc:sldMk cId="1470245094" sldId="257"/>
            <ac:spMk id="2" creationId="{FFA475AC-634D-0BCE-FF1B-ED5E4115CD5C}"/>
          </ac:spMkLst>
        </pc:spChg>
        <pc:spChg chg="mod">
          <ac:chgData name="Manuel Schilliger | SE AG" userId="0ed157ca-a074-442c-88e4-32221669765d" providerId="ADAL" clId="{2630058B-9EF2-4F00-9848-66F75513AEC6}" dt="2024-08-01T09:26:00.636" v="111" actId="1076"/>
          <ac:spMkLst>
            <pc:docMk/>
            <pc:sldMk cId="1470245094" sldId="257"/>
            <ac:spMk id="3" creationId="{70DD6F67-0511-54BC-77A1-956A60406FCA}"/>
          </ac:spMkLst>
        </pc:spChg>
        <pc:spChg chg="add mod">
          <ac:chgData name="Manuel Schilliger | SE AG" userId="0ed157ca-a074-442c-88e4-32221669765d" providerId="ADAL" clId="{2630058B-9EF2-4F00-9848-66F75513AEC6}" dt="2024-08-01T09:34:41.711" v="199" actId="1076"/>
          <ac:spMkLst>
            <pc:docMk/>
            <pc:sldMk cId="1470245094" sldId="257"/>
            <ac:spMk id="5" creationId="{82516235-2AA2-8C69-BC49-C52B557B97DD}"/>
          </ac:spMkLst>
        </pc:spChg>
        <pc:spChg chg="add mod">
          <ac:chgData name="Manuel Schilliger | SE AG" userId="0ed157ca-a074-442c-88e4-32221669765d" providerId="ADAL" clId="{2630058B-9EF2-4F00-9848-66F75513AEC6}" dt="2024-08-01T09:28:11.928" v="125" actId="1076"/>
          <ac:spMkLst>
            <pc:docMk/>
            <pc:sldMk cId="1470245094" sldId="257"/>
            <ac:spMk id="6" creationId="{5EEAE557-A80A-AF91-ED34-5C8A0CA4ACAD}"/>
          </ac:spMkLst>
        </pc:spChg>
        <pc:spChg chg="add del mod">
          <ac:chgData name="Manuel Schilliger | SE AG" userId="0ed157ca-a074-442c-88e4-32221669765d" providerId="ADAL" clId="{2630058B-9EF2-4F00-9848-66F75513AEC6}" dt="2024-08-01T09:34:38.850" v="198" actId="478"/>
          <ac:spMkLst>
            <pc:docMk/>
            <pc:sldMk cId="1470245094" sldId="257"/>
            <ac:spMk id="9" creationId="{C78CC20F-E4E5-86B0-E497-8A43A62E3AE3}"/>
          </ac:spMkLst>
        </pc:spChg>
        <pc:spChg chg="add del mod">
          <ac:chgData name="Manuel Schilliger | SE AG" userId="0ed157ca-a074-442c-88e4-32221669765d" providerId="ADAL" clId="{2630058B-9EF2-4F00-9848-66F75513AEC6}" dt="2024-08-01T09:34:35.336" v="196" actId="478"/>
          <ac:spMkLst>
            <pc:docMk/>
            <pc:sldMk cId="1470245094" sldId="257"/>
            <ac:spMk id="10" creationId="{DA750B45-D120-4DCB-CE91-CA0E9DCA37DE}"/>
          </ac:spMkLst>
        </pc:spChg>
        <pc:spChg chg="add mod">
          <ac:chgData name="Manuel Schilliger | SE AG" userId="0ed157ca-a074-442c-88e4-32221669765d" providerId="ADAL" clId="{2630058B-9EF2-4F00-9848-66F75513AEC6}" dt="2024-08-01T09:35:13.155" v="204" actId="14100"/>
          <ac:spMkLst>
            <pc:docMk/>
            <pc:sldMk cId="1470245094" sldId="257"/>
            <ac:spMk id="11" creationId="{C571DD17-92C1-CFF4-9704-F3B993F52D2A}"/>
          </ac:spMkLst>
        </pc:spChg>
        <pc:spChg chg="add">
          <ac:chgData name="Manuel Schilliger | SE AG" userId="0ed157ca-a074-442c-88e4-32221669765d" providerId="ADAL" clId="{2630058B-9EF2-4F00-9848-66F75513AEC6}" dt="2024-08-01T09:52:25.944" v="969" actId="22"/>
          <ac:spMkLst>
            <pc:docMk/>
            <pc:sldMk cId="1470245094" sldId="257"/>
            <ac:spMk id="13" creationId="{EC1FB407-2124-9D02-38F9-09E6F9961A33}"/>
          </ac:spMkLst>
        </pc:spChg>
        <pc:picChg chg="add mod">
          <ac:chgData name="Manuel Schilliger | SE AG" userId="0ed157ca-a074-442c-88e4-32221669765d" providerId="ADAL" clId="{2630058B-9EF2-4F00-9848-66F75513AEC6}" dt="2024-08-01T09:25:55.066" v="110" actId="1076"/>
          <ac:picMkLst>
            <pc:docMk/>
            <pc:sldMk cId="1470245094" sldId="257"/>
            <ac:picMk id="4" creationId="{39DC0C01-6A05-7CC6-1A92-94EBBA5E96DB}"/>
          </ac:picMkLst>
        </pc:picChg>
        <pc:picChg chg="add mod">
          <ac:chgData name="Manuel Schilliger | SE AG" userId="0ed157ca-a074-442c-88e4-32221669765d" providerId="ADAL" clId="{2630058B-9EF2-4F00-9848-66F75513AEC6}" dt="2024-08-01T09:29:07.235" v="128" actId="1076"/>
          <ac:picMkLst>
            <pc:docMk/>
            <pc:sldMk cId="1470245094" sldId="257"/>
            <ac:picMk id="7" creationId="{C41313BB-DE57-15C5-8E16-CBE45596BFA8}"/>
          </ac:picMkLst>
        </pc:picChg>
      </pc:sldChg>
      <pc:sldChg chg="addSp delSp modSp add mod ord">
        <pc:chgData name="Manuel Schilliger | SE AG" userId="0ed157ca-a074-442c-88e4-32221669765d" providerId="ADAL" clId="{2630058B-9EF2-4F00-9848-66F75513AEC6}" dt="2024-08-01T14:47:55.075" v="2443" actId="20577"/>
        <pc:sldMkLst>
          <pc:docMk/>
          <pc:sldMk cId="1943315764" sldId="258"/>
        </pc:sldMkLst>
        <pc:spChg chg="del mod">
          <ac:chgData name="Manuel Schilliger | SE AG" userId="0ed157ca-a074-442c-88e4-32221669765d" providerId="ADAL" clId="{2630058B-9EF2-4F00-9848-66F75513AEC6}" dt="2024-08-01T14:02:34.422" v="1274" actId="478"/>
          <ac:spMkLst>
            <pc:docMk/>
            <pc:sldMk cId="1943315764" sldId="258"/>
            <ac:spMk id="2" creationId="{FFA475AC-634D-0BCE-FF1B-ED5E4115CD5C}"/>
          </ac:spMkLst>
        </pc:spChg>
        <pc:spChg chg="del">
          <ac:chgData name="Manuel Schilliger | SE AG" userId="0ed157ca-a074-442c-88e4-32221669765d" providerId="ADAL" clId="{2630058B-9EF2-4F00-9848-66F75513AEC6}" dt="2024-08-01T09:35:39.200" v="209" actId="478"/>
          <ac:spMkLst>
            <pc:docMk/>
            <pc:sldMk cId="1943315764" sldId="258"/>
            <ac:spMk id="3" creationId="{70DD6F67-0511-54BC-77A1-956A60406FCA}"/>
          </ac:spMkLst>
        </pc:spChg>
        <pc:spChg chg="add mod">
          <ac:chgData name="Manuel Schilliger | SE AG" userId="0ed157ca-a074-442c-88e4-32221669765d" providerId="ADAL" clId="{2630058B-9EF2-4F00-9848-66F75513AEC6}" dt="2024-08-01T14:47:55.075" v="2443" actId="20577"/>
          <ac:spMkLst>
            <pc:docMk/>
            <pc:sldMk cId="1943315764" sldId="258"/>
            <ac:spMk id="3" creationId="{AB0FFCA7-90BA-5059-0CA7-27169CAD3149}"/>
          </ac:spMkLst>
        </pc:spChg>
        <pc:spChg chg="add mod">
          <ac:chgData name="Manuel Schilliger | SE AG" userId="0ed157ca-a074-442c-88e4-32221669765d" providerId="ADAL" clId="{2630058B-9EF2-4F00-9848-66F75513AEC6}" dt="2024-08-01T13:56:45.927" v="1125" actId="20577"/>
          <ac:spMkLst>
            <pc:docMk/>
            <pc:sldMk cId="1943315764" sldId="258"/>
            <ac:spMk id="5" creationId="{13797AAC-68F5-4A69-0539-8B2F7E2146EE}"/>
          </ac:spMkLst>
        </pc:spChg>
        <pc:spChg chg="del">
          <ac:chgData name="Manuel Schilliger | SE AG" userId="0ed157ca-a074-442c-88e4-32221669765d" providerId="ADAL" clId="{2630058B-9EF2-4F00-9848-66F75513AEC6}" dt="2024-08-01T09:38:21.062" v="303" actId="478"/>
          <ac:spMkLst>
            <pc:docMk/>
            <pc:sldMk cId="1943315764" sldId="258"/>
            <ac:spMk id="5" creationId="{82516235-2AA2-8C69-BC49-C52B557B97DD}"/>
          </ac:spMkLst>
        </pc:spChg>
        <pc:spChg chg="del">
          <ac:chgData name="Manuel Schilliger | SE AG" userId="0ed157ca-a074-442c-88e4-32221669765d" providerId="ADAL" clId="{2630058B-9EF2-4F00-9848-66F75513AEC6}" dt="2024-08-01T09:38:29.436" v="304" actId="478"/>
          <ac:spMkLst>
            <pc:docMk/>
            <pc:sldMk cId="1943315764" sldId="258"/>
            <ac:spMk id="6" creationId="{5EEAE557-A80A-AF91-ED34-5C8A0CA4ACAD}"/>
          </ac:spMkLst>
        </pc:spChg>
        <pc:spChg chg="add del mod">
          <ac:chgData name="Manuel Schilliger | SE AG" userId="0ed157ca-a074-442c-88e4-32221669765d" providerId="ADAL" clId="{2630058B-9EF2-4F00-9848-66F75513AEC6}" dt="2024-08-01T14:01:50.185" v="1235" actId="478"/>
          <ac:spMkLst>
            <pc:docMk/>
            <pc:sldMk cId="1943315764" sldId="258"/>
            <ac:spMk id="6" creationId="{9C09C83D-E68C-FF57-574C-DEA2B205A97D}"/>
          </ac:spMkLst>
        </pc:spChg>
        <pc:spChg chg="add mod">
          <ac:chgData name="Manuel Schilliger | SE AG" userId="0ed157ca-a074-442c-88e4-32221669765d" providerId="ADAL" clId="{2630058B-9EF2-4F00-9848-66F75513AEC6}" dt="2024-08-01T14:01:58.359" v="1240" actId="1076"/>
          <ac:spMkLst>
            <pc:docMk/>
            <pc:sldMk cId="1943315764" sldId="258"/>
            <ac:spMk id="7" creationId="{A70F86B0-24CB-5B62-1EA7-01F65CA17825}"/>
          </ac:spMkLst>
        </pc:spChg>
        <pc:spChg chg="add mod">
          <ac:chgData name="Manuel Schilliger | SE AG" userId="0ed157ca-a074-442c-88e4-32221669765d" providerId="ADAL" clId="{2630058B-9EF2-4F00-9848-66F75513AEC6}" dt="2024-08-01T14:03:49.788" v="1314" actId="1076"/>
          <ac:spMkLst>
            <pc:docMk/>
            <pc:sldMk cId="1943315764" sldId="258"/>
            <ac:spMk id="8" creationId="{E90CB942-E2AE-6CC4-DC09-676BD1D3256E}"/>
          </ac:spMkLst>
        </pc:spChg>
        <pc:spChg chg="add del mod">
          <ac:chgData name="Manuel Schilliger | SE AG" userId="0ed157ca-a074-442c-88e4-32221669765d" providerId="ADAL" clId="{2630058B-9EF2-4F00-9848-66F75513AEC6}" dt="2024-08-01T09:35:46.386" v="210" actId="478"/>
          <ac:spMkLst>
            <pc:docMk/>
            <pc:sldMk cId="1943315764" sldId="258"/>
            <ac:spMk id="9" creationId="{34AF2D18-A10D-DC6F-CC09-06998B53F1C5}"/>
          </ac:spMkLst>
        </pc:spChg>
        <pc:spChg chg="add del mod">
          <ac:chgData name="Manuel Schilliger | SE AG" userId="0ed157ca-a074-442c-88e4-32221669765d" providerId="ADAL" clId="{2630058B-9EF2-4F00-9848-66F75513AEC6}" dt="2024-08-01T14:03:35.198" v="1312" actId="478"/>
          <ac:spMkLst>
            <pc:docMk/>
            <pc:sldMk cId="1943315764" sldId="258"/>
            <ac:spMk id="10" creationId="{A03E1824-AA08-A62B-221A-40209979E5B8}"/>
          </ac:spMkLst>
        </pc:spChg>
        <pc:spChg chg="mod">
          <ac:chgData name="Manuel Schilliger | SE AG" userId="0ed157ca-a074-442c-88e4-32221669765d" providerId="ADAL" clId="{2630058B-9EF2-4F00-9848-66F75513AEC6}" dt="2024-08-01T09:51:36.526" v="964" actId="1076"/>
          <ac:spMkLst>
            <pc:docMk/>
            <pc:sldMk cId="1943315764" sldId="258"/>
            <ac:spMk id="11" creationId="{C571DD17-92C1-CFF4-9704-F3B993F52D2A}"/>
          </ac:spMkLst>
        </pc:spChg>
        <pc:spChg chg="add del mod">
          <ac:chgData name="Manuel Schilliger | SE AG" userId="0ed157ca-a074-442c-88e4-32221669765d" providerId="ADAL" clId="{2630058B-9EF2-4F00-9848-66F75513AEC6}" dt="2024-08-01T09:55:38.808" v="999" actId="478"/>
          <ac:spMkLst>
            <pc:docMk/>
            <pc:sldMk cId="1943315764" sldId="258"/>
            <ac:spMk id="13" creationId="{751711CD-C50C-A98A-8CF0-96D79C555571}"/>
          </ac:spMkLst>
        </pc:spChg>
        <pc:picChg chg="mod">
          <ac:chgData name="Manuel Schilliger | SE AG" userId="0ed157ca-a074-442c-88e4-32221669765d" providerId="ADAL" clId="{2630058B-9EF2-4F00-9848-66F75513AEC6}" dt="2024-08-01T13:57:00.679" v="1126" actId="1076"/>
          <ac:picMkLst>
            <pc:docMk/>
            <pc:sldMk cId="1943315764" sldId="258"/>
            <ac:picMk id="4" creationId="{39DC0C01-6A05-7CC6-1A92-94EBBA5E96DB}"/>
          </ac:picMkLst>
        </pc:picChg>
        <pc:picChg chg="del">
          <ac:chgData name="Manuel Schilliger | SE AG" userId="0ed157ca-a074-442c-88e4-32221669765d" providerId="ADAL" clId="{2630058B-9EF2-4F00-9848-66F75513AEC6}" dt="2024-08-01T09:38:54.784" v="309" actId="478"/>
          <ac:picMkLst>
            <pc:docMk/>
            <pc:sldMk cId="1943315764" sldId="258"/>
            <ac:picMk id="7" creationId="{C41313BB-DE57-15C5-8E16-CBE45596BFA8}"/>
          </ac:picMkLst>
        </pc:picChg>
        <pc:cxnChg chg="add del mod">
          <ac:chgData name="Manuel Schilliger | SE AG" userId="0ed157ca-a074-442c-88e4-32221669765d" providerId="ADAL" clId="{2630058B-9EF2-4F00-9848-66F75513AEC6}" dt="2024-08-01T09:40:55.814" v="343" actId="478"/>
          <ac:cxnSpMkLst>
            <pc:docMk/>
            <pc:sldMk cId="1943315764" sldId="258"/>
            <ac:cxnSpMk id="12" creationId="{7AD54563-5166-5869-F163-13FC6852D65D}"/>
          </ac:cxnSpMkLst>
        </pc:cxnChg>
      </pc:sldChg>
      <pc:sldChg chg="new del">
        <pc:chgData name="Manuel Schilliger | SE AG" userId="0ed157ca-a074-442c-88e4-32221669765d" providerId="ADAL" clId="{2630058B-9EF2-4F00-9848-66F75513AEC6}" dt="2024-08-01T09:35:24.245" v="206" actId="47"/>
        <pc:sldMkLst>
          <pc:docMk/>
          <pc:sldMk cId="3604033714" sldId="258"/>
        </pc:sldMkLst>
      </pc:sldChg>
      <pc:sldChg chg="addSp delSp modSp add mod ord">
        <pc:chgData name="Manuel Schilliger | SE AG" userId="0ed157ca-a074-442c-88e4-32221669765d" providerId="ADAL" clId="{2630058B-9EF2-4F00-9848-66F75513AEC6}" dt="2024-08-01T14:48:26.780" v="2497" actId="14100"/>
        <pc:sldMkLst>
          <pc:docMk/>
          <pc:sldMk cId="779332444" sldId="259"/>
        </pc:sldMkLst>
        <pc:spChg chg="del">
          <ac:chgData name="Manuel Schilliger | SE AG" userId="0ed157ca-a074-442c-88e4-32221669765d" providerId="ADAL" clId="{2630058B-9EF2-4F00-9848-66F75513AEC6}" dt="2024-08-01T13:59:35.554" v="1158" actId="478"/>
          <ac:spMkLst>
            <pc:docMk/>
            <pc:sldMk cId="779332444" sldId="259"/>
            <ac:spMk id="2" creationId="{FFA475AC-634D-0BCE-FF1B-ED5E4115CD5C}"/>
          </ac:spMkLst>
        </pc:spChg>
        <pc:spChg chg="add del mod">
          <ac:chgData name="Manuel Schilliger | SE AG" userId="0ed157ca-a074-442c-88e4-32221669765d" providerId="ADAL" clId="{2630058B-9EF2-4F00-9848-66F75513AEC6}" dt="2024-08-01T09:49:05.877" v="811" actId="478"/>
          <ac:spMkLst>
            <pc:docMk/>
            <pc:sldMk cId="779332444" sldId="259"/>
            <ac:spMk id="5" creationId="{2E10EE5D-AB26-AA5F-A32A-6F2CAA38A866}"/>
          </ac:spMkLst>
        </pc:spChg>
        <pc:spChg chg="add del mod">
          <ac:chgData name="Manuel Schilliger | SE AG" userId="0ed157ca-a074-442c-88e4-32221669765d" providerId="ADAL" clId="{2630058B-9EF2-4F00-9848-66F75513AEC6}" dt="2024-08-01T13:59:38.124" v="1160" actId="478"/>
          <ac:spMkLst>
            <pc:docMk/>
            <pc:sldMk cId="779332444" sldId="259"/>
            <ac:spMk id="5" creationId="{7DCD31F6-AB6E-EFE9-C0DB-4D2495BA03A6}"/>
          </ac:spMkLst>
        </pc:spChg>
        <pc:spChg chg="add del mod">
          <ac:chgData name="Manuel Schilliger | SE AG" userId="0ed157ca-a074-442c-88e4-32221669765d" providerId="ADAL" clId="{2630058B-9EF2-4F00-9848-66F75513AEC6}" dt="2024-08-01T14:03:53.234" v="1315" actId="478"/>
          <ac:spMkLst>
            <pc:docMk/>
            <pc:sldMk cId="779332444" sldId="259"/>
            <ac:spMk id="6" creationId="{86A6E704-7EFF-E441-E7E8-19EA7FEC9363}"/>
          </ac:spMkLst>
        </pc:spChg>
        <pc:spChg chg="add del mod">
          <ac:chgData name="Manuel Schilliger | SE AG" userId="0ed157ca-a074-442c-88e4-32221669765d" providerId="ADAL" clId="{2630058B-9EF2-4F00-9848-66F75513AEC6}" dt="2024-08-01T09:49:06.921" v="812" actId="478"/>
          <ac:spMkLst>
            <pc:docMk/>
            <pc:sldMk cId="779332444" sldId="259"/>
            <ac:spMk id="6" creationId="{D1421BA7-2839-77A6-3A73-FDDE6EEAA255}"/>
          </ac:spMkLst>
        </pc:spChg>
        <pc:spChg chg="add del mod">
          <ac:chgData name="Manuel Schilliger | SE AG" userId="0ed157ca-a074-442c-88e4-32221669765d" providerId="ADAL" clId="{2630058B-9EF2-4F00-9848-66F75513AEC6}" dt="2024-08-01T09:47:46.843" v="755" actId="478"/>
          <ac:spMkLst>
            <pc:docMk/>
            <pc:sldMk cId="779332444" sldId="259"/>
            <ac:spMk id="7" creationId="{072D990D-2E6C-B991-8F04-0A7718A6DADD}"/>
          </ac:spMkLst>
        </pc:spChg>
        <pc:spChg chg="add mod">
          <ac:chgData name="Manuel Schilliger | SE AG" userId="0ed157ca-a074-442c-88e4-32221669765d" providerId="ADAL" clId="{2630058B-9EF2-4F00-9848-66F75513AEC6}" dt="2024-08-01T14:03:53.867" v="1316"/>
          <ac:spMkLst>
            <pc:docMk/>
            <pc:sldMk cId="779332444" sldId="259"/>
            <ac:spMk id="7" creationId="{5704CE61-3510-DD79-56B8-D43E42F0882A}"/>
          </ac:spMkLst>
        </pc:spChg>
        <pc:spChg chg="add del mod">
          <ac:chgData name="Manuel Schilliger | SE AG" userId="0ed157ca-a074-442c-88e4-32221669765d" providerId="ADAL" clId="{2630058B-9EF2-4F00-9848-66F75513AEC6}" dt="2024-08-01T09:47:53.540" v="758" actId="478"/>
          <ac:spMkLst>
            <pc:docMk/>
            <pc:sldMk cId="779332444" sldId="259"/>
            <ac:spMk id="8" creationId="{01A98BEA-FDFE-2658-865E-494545D24455}"/>
          </ac:spMkLst>
        </pc:spChg>
        <pc:spChg chg="add del mod">
          <ac:chgData name="Manuel Schilliger | SE AG" userId="0ed157ca-a074-442c-88e4-32221669765d" providerId="ADAL" clId="{2630058B-9EF2-4F00-9848-66F75513AEC6}" dt="2024-08-01T09:49:58.470" v="831" actId="478"/>
          <ac:spMkLst>
            <pc:docMk/>
            <pc:sldMk cId="779332444" sldId="259"/>
            <ac:spMk id="9" creationId="{0646BD5B-86CD-CAB2-9AB1-63A0E7FC9EF3}"/>
          </ac:spMkLst>
        </pc:spChg>
        <pc:spChg chg="add del mod">
          <ac:chgData name="Manuel Schilliger | SE AG" userId="0ed157ca-a074-442c-88e4-32221669765d" providerId="ADAL" clId="{2630058B-9EF2-4F00-9848-66F75513AEC6}" dt="2024-08-01T09:49:58.470" v="831" actId="478"/>
          <ac:spMkLst>
            <pc:docMk/>
            <pc:sldMk cId="779332444" sldId="259"/>
            <ac:spMk id="10" creationId="{225ECF62-2B8A-200A-DC80-3EFE4C48FCF8}"/>
          </ac:spMkLst>
        </pc:spChg>
        <pc:spChg chg="mod">
          <ac:chgData name="Manuel Schilliger | SE AG" userId="0ed157ca-a074-442c-88e4-32221669765d" providerId="ADAL" clId="{2630058B-9EF2-4F00-9848-66F75513AEC6}" dt="2024-08-01T14:13:02.520" v="1599" actId="12"/>
          <ac:spMkLst>
            <pc:docMk/>
            <pc:sldMk cId="779332444" sldId="259"/>
            <ac:spMk id="11" creationId="{C571DD17-92C1-CFF4-9704-F3B993F52D2A}"/>
          </ac:spMkLst>
        </pc:spChg>
        <pc:spChg chg="add del mod">
          <ac:chgData name="Manuel Schilliger | SE AG" userId="0ed157ca-a074-442c-88e4-32221669765d" providerId="ADAL" clId="{2630058B-9EF2-4F00-9848-66F75513AEC6}" dt="2024-08-01T09:48:12.159" v="763" actId="478"/>
          <ac:spMkLst>
            <pc:docMk/>
            <pc:sldMk cId="779332444" sldId="259"/>
            <ac:spMk id="12" creationId="{63E8710A-B123-C9E2-2EE2-D6132641284C}"/>
          </ac:spMkLst>
        </pc:spChg>
        <pc:spChg chg="add del mod">
          <ac:chgData name="Manuel Schilliger | SE AG" userId="0ed157ca-a074-442c-88e4-32221669765d" providerId="ADAL" clId="{2630058B-9EF2-4F00-9848-66F75513AEC6}" dt="2024-08-01T09:49:04.414" v="810" actId="478"/>
          <ac:spMkLst>
            <pc:docMk/>
            <pc:sldMk cId="779332444" sldId="259"/>
            <ac:spMk id="20" creationId="{999D3DCA-86A5-990D-D900-59E96581B554}"/>
          </ac:spMkLst>
        </pc:spChg>
        <pc:spChg chg="add del mod">
          <ac:chgData name="Manuel Schilliger | SE AG" userId="0ed157ca-a074-442c-88e4-32221669765d" providerId="ADAL" clId="{2630058B-9EF2-4F00-9848-66F75513AEC6}" dt="2024-08-01T09:49:09.682" v="814" actId="478"/>
          <ac:spMkLst>
            <pc:docMk/>
            <pc:sldMk cId="779332444" sldId="259"/>
            <ac:spMk id="21" creationId="{79301EAC-71CA-D3E4-188C-20D8C89508EB}"/>
          </ac:spMkLst>
        </pc:spChg>
        <pc:spChg chg="add del mod">
          <ac:chgData name="Manuel Schilliger | SE AG" userId="0ed157ca-a074-442c-88e4-32221669765d" providerId="ADAL" clId="{2630058B-9EF2-4F00-9848-66F75513AEC6}" dt="2024-08-01T09:47:50.648" v="757" actId="478"/>
          <ac:spMkLst>
            <pc:docMk/>
            <pc:sldMk cId="779332444" sldId="259"/>
            <ac:spMk id="22" creationId="{8E5AED73-B8C3-A001-9A41-62FDF0B76FDC}"/>
          </ac:spMkLst>
        </pc:spChg>
        <pc:spChg chg="add del mod">
          <ac:chgData name="Manuel Schilliger | SE AG" userId="0ed157ca-a074-442c-88e4-32221669765d" providerId="ADAL" clId="{2630058B-9EF2-4F00-9848-66F75513AEC6}" dt="2024-08-01T09:47:57.286" v="760" actId="478"/>
          <ac:spMkLst>
            <pc:docMk/>
            <pc:sldMk cId="779332444" sldId="259"/>
            <ac:spMk id="23" creationId="{228FA7F3-A32A-3DB5-F493-EB65D3924176}"/>
          </ac:spMkLst>
        </pc:spChg>
        <pc:spChg chg="add del mod">
          <ac:chgData name="Manuel Schilliger | SE AG" userId="0ed157ca-a074-442c-88e4-32221669765d" providerId="ADAL" clId="{2630058B-9EF2-4F00-9848-66F75513AEC6}" dt="2024-08-01T09:49:58.470" v="831" actId="478"/>
          <ac:spMkLst>
            <pc:docMk/>
            <pc:sldMk cId="779332444" sldId="259"/>
            <ac:spMk id="24" creationId="{03A38F0E-F04A-9FFB-D56B-3E477BF1561A}"/>
          </ac:spMkLst>
        </pc:spChg>
        <pc:spChg chg="add del mod">
          <ac:chgData name="Manuel Schilliger | SE AG" userId="0ed157ca-a074-442c-88e4-32221669765d" providerId="ADAL" clId="{2630058B-9EF2-4F00-9848-66F75513AEC6}" dt="2024-08-01T09:50:01.870" v="832" actId="478"/>
          <ac:spMkLst>
            <pc:docMk/>
            <pc:sldMk cId="779332444" sldId="259"/>
            <ac:spMk id="25" creationId="{481FD551-5C4B-8F3B-9925-E075B92F982B}"/>
          </ac:spMkLst>
        </pc:spChg>
        <pc:spChg chg="add del mod">
          <ac:chgData name="Manuel Schilliger | SE AG" userId="0ed157ca-a074-442c-88e4-32221669765d" providerId="ADAL" clId="{2630058B-9EF2-4F00-9848-66F75513AEC6}" dt="2024-08-01T09:48:10.487" v="762" actId="478"/>
          <ac:spMkLst>
            <pc:docMk/>
            <pc:sldMk cId="779332444" sldId="259"/>
            <ac:spMk id="26" creationId="{355E05F7-10DE-2C84-78F9-03D4C005E85B}"/>
          </ac:spMkLst>
        </pc:spChg>
        <pc:spChg chg="add mod">
          <ac:chgData name="Manuel Schilliger | SE AG" userId="0ed157ca-a074-442c-88e4-32221669765d" providerId="ADAL" clId="{2630058B-9EF2-4F00-9848-66F75513AEC6}" dt="2024-08-01T14:13:10.804" v="1602" actId="12"/>
          <ac:spMkLst>
            <pc:docMk/>
            <pc:sldMk cId="779332444" sldId="259"/>
            <ac:spMk id="27" creationId="{BD74F760-1EF8-F038-68D9-011840C6A738}"/>
          </ac:spMkLst>
        </pc:spChg>
        <pc:spChg chg="add mod">
          <ac:chgData name="Manuel Schilliger | SE AG" userId="0ed157ca-a074-442c-88e4-32221669765d" providerId="ADAL" clId="{2630058B-9EF2-4F00-9848-66F75513AEC6}" dt="2024-08-01T14:13:14.405" v="1603" actId="12"/>
          <ac:spMkLst>
            <pc:docMk/>
            <pc:sldMk cId="779332444" sldId="259"/>
            <ac:spMk id="28" creationId="{E4E681C6-A5A0-9EC1-18D4-D90B1355B8F5}"/>
          </ac:spMkLst>
        </pc:spChg>
        <pc:spChg chg="add mod">
          <ac:chgData name="Manuel Schilliger | SE AG" userId="0ed157ca-a074-442c-88e4-32221669765d" providerId="ADAL" clId="{2630058B-9EF2-4F00-9848-66F75513AEC6}" dt="2024-08-01T14:13:17.647" v="1604" actId="12"/>
          <ac:spMkLst>
            <pc:docMk/>
            <pc:sldMk cId="779332444" sldId="259"/>
            <ac:spMk id="29" creationId="{8EBAC786-8C45-93A4-BD69-4FEDEF04B75E}"/>
          </ac:spMkLst>
        </pc:spChg>
        <pc:spChg chg="add mod">
          <ac:chgData name="Manuel Schilliger | SE AG" userId="0ed157ca-a074-442c-88e4-32221669765d" providerId="ADAL" clId="{2630058B-9EF2-4F00-9848-66F75513AEC6}" dt="2024-08-01T14:13:21.224" v="1605" actId="12"/>
          <ac:spMkLst>
            <pc:docMk/>
            <pc:sldMk cId="779332444" sldId="259"/>
            <ac:spMk id="30" creationId="{37A41B37-08A8-E33E-6841-B4A79F62BB23}"/>
          </ac:spMkLst>
        </pc:spChg>
        <pc:spChg chg="add mod">
          <ac:chgData name="Manuel Schilliger | SE AG" userId="0ed157ca-a074-442c-88e4-32221669765d" providerId="ADAL" clId="{2630058B-9EF2-4F00-9848-66F75513AEC6}" dt="2024-08-01T14:13:24.504" v="1606" actId="12"/>
          <ac:spMkLst>
            <pc:docMk/>
            <pc:sldMk cId="779332444" sldId="259"/>
            <ac:spMk id="31" creationId="{FCFFEBED-288F-8DE6-AF09-E2C698A8F962}"/>
          </ac:spMkLst>
        </pc:spChg>
        <pc:spChg chg="add del mod">
          <ac:chgData name="Manuel Schilliger | SE AG" userId="0ed157ca-a074-442c-88e4-32221669765d" providerId="ADAL" clId="{2630058B-9EF2-4F00-9848-66F75513AEC6}" dt="2024-08-01T09:51:58.371" v="968" actId="478"/>
          <ac:spMkLst>
            <pc:docMk/>
            <pc:sldMk cId="779332444" sldId="259"/>
            <ac:spMk id="32" creationId="{4F794B8A-6B55-B768-E87D-20519231E5D2}"/>
          </ac:spMkLst>
        </pc:spChg>
        <pc:spChg chg="add del mod">
          <ac:chgData name="Manuel Schilliger | SE AG" userId="0ed157ca-a074-442c-88e4-32221669765d" providerId="ADAL" clId="{2630058B-9EF2-4F00-9848-66F75513AEC6}" dt="2024-08-01T09:52:50.449" v="972" actId="478"/>
          <ac:spMkLst>
            <pc:docMk/>
            <pc:sldMk cId="779332444" sldId="259"/>
            <ac:spMk id="33" creationId="{BB3E6899-47A9-40C0-77FF-7CD7811A05B3}"/>
          </ac:spMkLst>
        </pc:spChg>
        <pc:spChg chg="add mod">
          <ac:chgData name="Manuel Schilliger | SE AG" userId="0ed157ca-a074-442c-88e4-32221669765d" providerId="ADAL" clId="{2630058B-9EF2-4F00-9848-66F75513AEC6}" dt="2024-08-01T09:53:08.641" v="974" actId="20577"/>
          <ac:spMkLst>
            <pc:docMk/>
            <pc:sldMk cId="779332444" sldId="259"/>
            <ac:spMk id="34" creationId="{673B3ADC-A330-EA8E-F272-63CB0E39A90E}"/>
          </ac:spMkLst>
        </pc:spChg>
        <pc:spChg chg="add mod">
          <ac:chgData name="Manuel Schilliger | SE AG" userId="0ed157ca-a074-442c-88e4-32221669765d" providerId="ADAL" clId="{2630058B-9EF2-4F00-9848-66F75513AEC6}" dt="2024-08-01T14:48:26.780" v="2497" actId="14100"/>
          <ac:spMkLst>
            <pc:docMk/>
            <pc:sldMk cId="779332444" sldId="259"/>
            <ac:spMk id="35" creationId="{B65B47A3-8848-F596-6C84-D3C9E752A708}"/>
          </ac:spMkLst>
        </pc:spChg>
        <pc:picChg chg="add del mod ord modCrop">
          <ac:chgData name="Manuel Schilliger | SE AG" userId="0ed157ca-a074-442c-88e4-32221669765d" providerId="ADAL" clId="{2630058B-9EF2-4F00-9848-66F75513AEC6}" dt="2024-08-01T13:58:40.391" v="1129" actId="1076"/>
          <ac:picMkLst>
            <pc:docMk/>
            <pc:sldMk cId="779332444" sldId="259"/>
            <ac:picMk id="3" creationId="{A40DFC7E-F898-16DA-BEA4-798EDC0F7353}"/>
          </ac:picMkLst>
        </pc:picChg>
        <pc:picChg chg="del">
          <ac:chgData name="Manuel Schilliger | SE AG" userId="0ed157ca-a074-442c-88e4-32221669765d" providerId="ADAL" clId="{2630058B-9EF2-4F00-9848-66F75513AEC6}" dt="2024-08-01T09:41:49.739" v="352" actId="478"/>
          <ac:picMkLst>
            <pc:docMk/>
            <pc:sldMk cId="779332444" sldId="259"/>
            <ac:picMk id="4" creationId="{39DC0C01-6A05-7CC6-1A92-94EBBA5E96DB}"/>
          </ac:picMkLst>
        </pc:picChg>
        <pc:picChg chg="add mod">
          <ac:chgData name="Manuel Schilliger | SE AG" userId="0ed157ca-a074-442c-88e4-32221669765d" providerId="ADAL" clId="{2630058B-9EF2-4F00-9848-66F75513AEC6}" dt="2024-08-01T09:55:27.753" v="998" actId="1076"/>
          <ac:picMkLst>
            <pc:docMk/>
            <pc:sldMk cId="779332444" sldId="259"/>
            <ac:picMk id="13" creationId="{39A4FBBF-95FF-806A-AC4E-8CA449A18C51}"/>
          </ac:picMkLst>
        </pc:picChg>
        <pc:picChg chg="add mod">
          <ac:chgData name="Manuel Schilliger | SE AG" userId="0ed157ca-a074-442c-88e4-32221669765d" providerId="ADAL" clId="{2630058B-9EF2-4F00-9848-66F75513AEC6}" dt="2024-08-01T13:57:35.945" v="1128" actId="1076"/>
          <ac:picMkLst>
            <pc:docMk/>
            <pc:sldMk cId="779332444" sldId="259"/>
            <ac:picMk id="14" creationId="{8D7DD376-EDCA-5ECE-0BBC-50DEBACFCA60}"/>
          </ac:picMkLst>
        </pc:picChg>
        <pc:picChg chg="add del mod">
          <ac:chgData name="Manuel Schilliger | SE AG" userId="0ed157ca-a074-442c-88e4-32221669765d" providerId="ADAL" clId="{2630058B-9EF2-4F00-9848-66F75513AEC6}" dt="2024-08-01T09:43:51.592" v="364" actId="478"/>
          <ac:picMkLst>
            <pc:docMk/>
            <pc:sldMk cId="779332444" sldId="259"/>
            <ac:picMk id="15" creationId="{316B7E99-7809-FDE1-CA2D-55C57981C64C}"/>
          </ac:picMkLst>
        </pc:picChg>
        <pc:picChg chg="add mod">
          <ac:chgData name="Manuel Schilliger | SE AG" userId="0ed157ca-a074-442c-88e4-32221669765d" providerId="ADAL" clId="{2630058B-9EF2-4F00-9848-66F75513AEC6}" dt="2024-08-01T09:55:22.274" v="997" actId="1076"/>
          <ac:picMkLst>
            <pc:docMk/>
            <pc:sldMk cId="779332444" sldId="259"/>
            <ac:picMk id="16" creationId="{258C3455-0C1A-5E38-5B8C-D823A6878C69}"/>
          </ac:picMkLst>
        </pc:picChg>
        <pc:picChg chg="add mod">
          <ac:chgData name="Manuel Schilliger | SE AG" userId="0ed157ca-a074-442c-88e4-32221669765d" providerId="ADAL" clId="{2630058B-9EF2-4F00-9848-66F75513AEC6}" dt="2024-08-01T09:55:17.223" v="996" actId="1076"/>
          <ac:picMkLst>
            <pc:docMk/>
            <pc:sldMk cId="779332444" sldId="259"/>
            <ac:picMk id="17" creationId="{890C3658-8AEF-7CA7-E29D-EE19ED945B1F}"/>
          </ac:picMkLst>
        </pc:picChg>
        <pc:picChg chg="add mod">
          <ac:chgData name="Manuel Schilliger | SE AG" userId="0ed157ca-a074-442c-88e4-32221669765d" providerId="ADAL" clId="{2630058B-9EF2-4F00-9848-66F75513AEC6}" dt="2024-08-01T09:55:07.750" v="994" actId="1076"/>
          <ac:picMkLst>
            <pc:docMk/>
            <pc:sldMk cId="779332444" sldId="259"/>
            <ac:picMk id="18" creationId="{0CBA8E9A-A819-4B3A-4A7E-353A16B053BF}"/>
          </ac:picMkLst>
        </pc:picChg>
        <pc:picChg chg="add mod">
          <ac:chgData name="Manuel Schilliger | SE AG" userId="0ed157ca-a074-442c-88e4-32221669765d" providerId="ADAL" clId="{2630058B-9EF2-4F00-9848-66F75513AEC6}" dt="2024-08-01T09:55:04.475" v="993" actId="1076"/>
          <ac:picMkLst>
            <pc:docMk/>
            <pc:sldMk cId="779332444" sldId="259"/>
            <ac:picMk id="19" creationId="{5D2AB93E-3432-E1E8-4F87-D493FD878537}"/>
          </ac:picMkLst>
        </pc:picChg>
      </pc:sldChg>
      <pc:sldChg chg="add del">
        <pc:chgData name="Manuel Schilliger | SE AG" userId="0ed157ca-a074-442c-88e4-32221669765d" providerId="ADAL" clId="{2630058B-9EF2-4F00-9848-66F75513AEC6}" dt="2024-08-01T09:35:26.021" v="207" actId="47"/>
        <pc:sldMkLst>
          <pc:docMk/>
          <pc:sldMk cId="2061149368" sldId="259"/>
        </pc:sldMkLst>
      </pc:sldChg>
      <pc:sldChg chg="addSp delSp modSp add mod">
        <pc:chgData name="Manuel Schilliger | SE AG" userId="0ed157ca-a074-442c-88e4-32221669765d" providerId="ADAL" clId="{2630058B-9EF2-4F00-9848-66F75513AEC6}" dt="2024-08-03T09:34:52.666" v="3091" actId="20577"/>
        <pc:sldMkLst>
          <pc:docMk/>
          <pc:sldMk cId="2847630393" sldId="260"/>
        </pc:sldMkLst>
        <pc:spChg chg="del mod">
          <ac:chgData name="Manuel Schilliger | SE AG" userId="0ed157ca-a074-442c-88e4-32221669765d" providerId="ADAL" clId="{2630058B-9EF2-4F00-9848-66F75513AEC6}" dt="2024-08-01T13:59:41.086" v="1161" actId="478"/>
          <ac:spMkLst>
            <pc:docMk/>
            <pc:sldMk cId="2847630393" sldId="260"/>
            <ac:spMk id="2" creationId="{FFA475AC-634D-0BCE-FF1B-ED5E4115CD5C}"/>
          </ac:spMkLst>
        </pc:spChg>
        <pc:spChg chg="add del mod">
          <ac:chgData name="Manuel Schilliger | SE AG" userId="0ed157ca-a074-442c-88e4-32221669765d" providerId="ADAL" clId="{2630058B-9EF2-4F00-9848-66F75513AEC6}" dt="2024-08-01T13:59:44.372" v="1163" actId="478"/>
          <ac:spMkLst>
            <pc:docMk/>
            <pc:sldMk cId="2847630393" sldId="260"/>
            <ac:spMk id="4" creationId="{5ED8A7F7-42C4-AEB3-E355-F7578E56BC30}"/>
          </ac:spMkLst>
        </pc:spChg>
        <pc:spChg chg="add del mod">
          <ac:chgData name="Manuel Schilliger | SE AG" userId="0ed157ca-a074-442c-88e4-32221669765d" providerId="ADAL" clId="{2630058B-9EF2-4F00-9848-66F75513AEC6}" dt="2024-08-01T14:03:58.571" v="1317" actId="478"/>
          <ac:spMkLst>
            <pc:docMk/>
            <pc:sldMk cId="2847630393" sldId="260"/>
            <ac:spMk id="5" creationId="{FF232167-47C2-C1BF-40FD-6FBEA4D16531}"/>
          </ac:spMkLst>
        </pc:spChg>
        <pc:spChg chg="add mod">
          <ac:chgData name="Manuel Schilliger | SE AG" userId="0ed157ca-a074-442c-88e4-32221669765d" providerId="ADAL" clId="{2630058B-9EF2-4F00-9848-66F75513AEC6}" dt="2024-08-01T14:04:03.690" v="1339" actId="20577"/>
          <ac:spMkLst>
            <pc:docMk/>
            <pc:sldMk cId="2847630393" sldId="260"/>
            <ac:spMk id="6" creationId="{AD2AD5FD-3A38-E06A-BFA7-71FDA324349F}"/>
          </ac:spMkLst>
        </pc:spChg>
        <pc:spChg chg="mod">
          <ac:chgData name="Manuel Schilliger | SE AG" userId="0ed157ca-a074-442c-88e4-32221669765d" providerId="ADAL" clId="{2630058B-9EF2-4F00-9848-66F75513AEC6}" dt="2024-08-03T09:34:52.666" v="3091" actId="20577"/>
          <ac:spMkLst>
            <pc:docMk/>
            <pc:sldMk cId="2847630393" sldId="260"/>
            <ac:spMk id="11" creationId="{C571DD17-92C1-CFF4-9704-F3B993F52D2A}"/>
          </ac:spMkLst>
        </pc:spChg>
        <pc:picChg chg="del">
          <ac:chgData name="Manuel Schilliger | SE AG" userId="0ed157ca-a074-442c-88e4-32221669765d" providerId="ADAL" clId="{2630058B-9EF2-4F00-9848-66F75513AEC6}" dt="2024-08-01T09:56:37.469" v="1013" actId="478"/>
          <ac:picMkLst>
            <pc:docMk/>
            <pc:sldMk cId="2847630393" sldId="260"/>
            <ac:picMk id="4" creationId="{39DC0C01-6A05-7CC6-1A92-94EBBA5E96DB}"/>
          </ac:picMkLst>
        </pc:picChg>
        <pc:picChg chg="add del">
          <ac:chgData name="Manuel Schilliger | SE AG" userId="0ed157ca-a074-442c-88e4-32221669765d" providerId="ADAL" clId="{2630058B-9EF2-4F00-9848-66F75513AEC6}" dt="2024-08-01T15:02:49.258" v="2666" actId="478"/>
          <ac:picMkLst>
            <pc:docMk/>
            <pc:sldMk cId="2847630393" sldId="260"/>
            <ac:picMk id="8" creationId="{7F1FA4E6-1B58-777D-520F-7A383596B38A}"/>
          </ac:picMkLst>
        </pc:picChg>
      </pc:sldChg>
      <pc:sldChg chg="addSp delSp modSp add mod modAnim modNotesTx">
        <pc:chgData name="Manuel Schilliger | SE AG" userId="0ed157ca-a074-442c-88e4-32221669765d" providerId="ADAL" clId="{2630058B-9EF2-4F00-9848-66F75513AEC6}" dt="2024-08-01T14:55:43.779" v="2663" actId="20577"/>
        <pc:sldMkLst>
          <pc:docMk/>
          <pc:sldMk cId="3533956106" sldId="261"/>
        </pc:sldMkLst>
        <pc:spChg chg="add mod">
          <ac:chgData name="Manuel Schilliger | SE AG" userId="0ed157ca-a074-442c-88e4-32221669765d" providerId="ADAL" clId="{2630058B-9EF2-4F00-9848-66F75513AEC6}" dt="2024-08-01T14:07:15.064" v="1564" actId="20577"/>
          <ac:spMkLst>
            <pc:docMk/>
            <pc:sldMk cId="3533956106" sldId="261"/>
            <ac:spMk id="2" creationId="{BBE1168A-790F-BBE7-F4D6-ED51644B5CE6}"/>
          </ac:spMkLst>
        </pc:spChg>
        <pc:spChg chg="del mod">
          <ac:chgData name="Manuel Schilliger | SE AG" userId="0ed157ca-a074-442c-88e4-32221669765d" providerId="ADAL" clId="{2630058B-9EF2-4F00-9848-66F75513AEC6}" dt="2024-08-01T14:04:07.272" v="1340" actId="478"/>
          <ac:spMkLst>
            <pc:docMk/>
            <pc:sldMk cId="3533956106" sldId="261"/>
            <ac:spMk id="5" creationId="{FF232167-47C2-C1BF-40FD-6FBEA4D16531}"/>
          </ac:spMkLst>
        </pc:spChg>
        <pc:spChg chg="add mod">
          <ac:chgData name="Manuel Schilliger | SE AG" userId="0ed157ca-a074-442c-88e4-32221669765d" providerId="ADAL" clId="{2630058B-9EF2-4F00-9848-66F75513AEC6}" dt="2024-08-01T14:55:43.779" v="2663" actId="20577"/>
          <ac:spMkLst>
            <pc:docMk/>
            <pc:sldMk cId="3533956106" sldId="261"/>
            <ac:spMk id="10" creationId="{ED296456-BB65-B290-078A-DC4F7E1C7654}"/>
          </ac:spMkLst>
        </pc:spChg>
        <pc:spChg chg="add del mod">
          <ac:chgData name="Manuel Schilliger | SE AG" userId="0ed157ca-a074-442c-88e4-32221669765d" providerId="ADAL" clId="{2630058B-9EF2-4F00-9848-66F75513AEC6}" dt="2024-08-01T14:08:58.155" v="1575" actId="478"/>
          <ac:spMkLst>
            <pc:docMk/>
            <pc:sldMk cId="3533956106" sldId="261"/>
            <ac:spMk id="11" creationId="{C571DD17-92C1-CFF4-9704-F3B993F52D2A}"/>
          </ac:spMkLst>
        </pc:spChg>
        <pc:spChg chg="add mod">
          <ac:chgData name="Manuel Schilliger | SE AG" userId="0ed157ca-a074-442c-88e4-32221669765d" providerId="ADAL" clId="{2630058B-9EF2-4F00-9848-66F75513AEC6}" dt="2024-08-01T14:27:53.374" v="1946" actId="1582"/>
          <ac:spMkLst>
            <pc:docMk/>
            <pc:sldMk cId="3533956106" sldId="261"/>
            <ac:spMk id="12" creationId="{9D83DAFF-D06D-5D53-300A-1D4D66395887}"/>
          </ac:spMkLst>
        </pc:spChg>
        <pc:spChg chg="add mod">
          <ac:chgData name="Manuel Schilliger | SE AG" userId="0ed157ca-a074-442c-88e4-32221669765d" providerId="ADAL" clId="{2630058B-9EF2-4F00-9848-66F75513AEC6}" dt="2024-08-01T14:31:22.948" v="1964" actId="207"/>
          <ac:spMkLst>
            <pc:docMk/>
            <pc:sldMk cId="3533956106" sldId="261"/>
            <ac:spMk id="13" creationId="{A53727DF-42D5-2B1A-3C14-61D50D1E7B34}"/>
          </ac:spMkLst>
        </pc:spChg>
        <pc:spChg chg="add mod">
          <ac:chgData name="Manuel Schilliger | SE AG" userId="0ed157ca-a074-442c-88e4-32221669765d" providerId="ADAL" clId="{2630058B-9EF2-4F00-9848-66F75513AEC6}" dt="2024-08-01T14:31:30.319" v="1965" actId="207"/>
          <ac:spMkLst>
            <pc:docMk/>
            <pc:sldMk cId="3533956106" sldId="261"/>
            <ac:spMk id="14" creationId="{E44C3775-CCF1-78C1-395B-26E9FF9BAF92}"/>
          </ac:spMkLst>
        </pc:spChg>
        <pc:spChg chg="add mod">
          <ac:chgData name="Manuel Schilliger | SE AG" userId="0ed157ca-a074-442c-88e4-32221669765d" providerId="ADAL" clId="{2630058B-9EF2-4F00-9848-66F75513AEC6}" dt="2024-08-01T14:33:08.740" v="1989" actId="1076"/>
          <ac:spMkLst>
            <pc:docMk/>
            <pc:sldMk cId="3533956106" sldId="261"/>
            <ac:spMk id="15" creationId="{41ED45F7-842B-C8AE-8934-98B5A0C7F885}"/>
          </ac:spMkLst>
        </pc:spChg>
        <pc:spChg chg="add mod">
          <ac:chgData name="Manuel Schilliger | SE AG" userId="0ed157ca-a074-442c-88e4-32221669765d" providerId="ADAL" clId="{2630058B-9EF2-4F00-9848-66F75513AEC6}" dt="2024-08-01T14:34:05.898" v="2017" actId="207"/>
          <ac:spMkLst>
            <pc:docMk/>
            <pc:sldMk cId="3533956106" sldId="261"/>
            <ac:spMk id="16" creationId="{113EED14-BE9E-B7CB-4F0A-D065E904CC01}"/>
          </ac:spMkLst>
        </pc:spChg>
        <pc:spChg chg="add mod">
          <ac:chgData name="Manuel Schilliger | SE AG" userId="0ed157ca-a074-442c-88e4-32221669765d" providerId="ADAL" clId="{2630058B-9EF2-4F00-9848-66F75513AEC6}" dt="2024-08-01T14:34:01.900" v="2016" actId="207"/>
          <ac:spMkLst>
            <pc:docMk/>
            <pc:sldMk cId="3533956106" sldId="261"/>
            <ac:spMk id="17" creationId="{B7DAAF2D-9C51-1746-72F1-FCF787666696}"/>
          </ac:spMkLst>
        </pc:spChg>
        <pc:spChg chg="add mod">
          <ac:chgData name="Manuel Schilliger | SE AG" userId="0ed157ca-a074-442c-88e4-32221669765d" providerId="ADAL" clId="{2630058B-9EF2-4F00-9848-66F75513AEC6}" dt="2024-08-01T14:38:57.432" v="2363" actId="571"/>
          <ac:spMkLst>
            <pc:docMk/>
            <pc:sldMk cId="3533956106" sldId="261"/>
            <ac:spMk id="18" creationId="{64614B61-440F-9967-6E40-6DC48ABADC78}"/>
          </ac:spMkLst>
        </pc:spChg>
        <pc:spChg chg="add mod">
          <ac:chgData name="Manuel Schilliger | SE AG" userId="0ed157ca-a074-442c-88e4-32221669765d" providerId="ADAL" clId="{2630058B-9EF2-4F00-9848-66F75513AEC6}" dt="2024-08-01T14:38:57.432" v="2363" actId="571"/>
          <ac:spMkLst>
            <pc:docMk/>
            <pc:sldMk cId="3533956106" sldId="261"/>
            <ac:spMk id="19" creationId="{15208440-C395-5939-17EF-3C2F93BBD890}"/>
          </ac:spMkLst>
        </pc:spChg>
        <pc:picChg chg="add mod modCrop">
          <ac:chgData name="Manuel Schilliger | SE AG" userId="0ed157ca-a074-442c-88e4-32221669765d" providerId="ADAL" clId="{2630058B-9EF2-4F00-9848-66F75513AEC6}" dt="2024-08-01T14:27:29.592" v="1939" actId="1076"/>
          <ac:picMkLst>
            <pc:docMk/>
            <pc:sldMk cId="3533956106" sldId="261"/>
            <ac:picMk id="4" creationId="{EE58A66E-9CDC-E973-FC50-2764F316CB9A}"/>
          </ac:picMkLst>
        </pc:picChg>
        <pc:picChg chg="add mod">
          <ac:chgData name="Manuel Schilliger | SE AG" userId="0ed157ca-a074-442c-88e4-32221669765d" providerId="ADAL" clId="{2630058B-9EF2-4F00-9848-66F75513AEC6}" dt="2024-08-01T14:27:09" v="1937" actId="1076"/>
          <ac:picMkLst>
            <pc:docMk/>
            <pc:sldMk cId="3533956106" sldId="261"/>
            <ac:picMk id="7" creationId="{A0E5C86E-980B-2C3D-2CAC-37AE1277CEDA}"/>
          </ac:picMkLst>
        </pc:picChg>
        <pc:picChg chg="add mod">
          <ac:chgData name="Manuel Schilliger | SE AG" userId="0ed157ca-a074-442c-88e4-32221669765d" providerId="ADAL" clId="{2630058B-9EF2-4F00-9848-66F75513AEC6}" dt="2024-08-01T14:27:03.771" v="1936" actId="1076"/>
          <ac:picMkLst>
            <pc:docMk/>
            <pc:sldMk cId="3533956106" sldId="261"/>
            <ac:picMk id="9" creationId="{20810FDC-262C-5064-A4A6-DC7FCC473108}"/>
          </ac:picMkLst>
        </pc:picChg>
      </pc:sldChg>
      <pc:sldChg chg="addSp delSp modSp add mod">
        <pc:chgData name="Manuel Schilliger | SE AG" userId="0ed157ca-a074-442c-88e4-32221669765d" providerId="ADAL" clId="{2630058B-9EF2-4F00-9848-66F75513AEC6}" dt="2024-08-02T10:50:58.368" v="2935" actId="1076"/>
        <pc:sldMkLst>
          <pc:docMk/>
          <pc:sldMk cId="1573779764" sldId="262"/>
        </pc:sldMkLst>
        <pc:spChg chg="del">
          <ac:chgData name="Manuel Schilliger | SE AG" userId="0ed157ca-a074-442c-88e4-32221669765d" providerId="ADAL" clId="{2630058B-9EF2-4F00-9848-66F75513AEC6}" dt="2024-08-01T15:02:51.714" v="2667" actId="478"/>
          <ac:spMkLst>
            <pc:docMk/>
            <pc:sldMk cId="1573779764" sldId="262"/>
            <ac:spMk id="11" creationId="{C571DD17-92C1-CFF4-9704-F3B993F52D2A}"/>
          </ac:spMkLst>
        </pc:spChg>
        <pc:picChg chg="add mod">
          <ac:chgData name="Manuel Schilliger | SE AG" userId="0ed157ca-a074-442c-88e4-32221669765d" providerId="ADAL" clId="{2630058B-9EF2-4F00-9848-66F75513AEC6}" dt="2024-08-02T10:50:56.345" v="2934" actId="1076"/>
          <ac:picMkLst>
            <pc:docMk/>
            <pc:sldMk cId="1573779764" sldId="262"/>
            <ac:picMk id="3" creationId="{DEFA0E3A-7145-283B-1D94-D1195F3DC0C3}"/>
          </ac:picMkLst>
        </pc:picChg>
        <pc:picChg chg="add mod">
          <ac:chgData name="Manuel Schilliger | SE AG" userId="0ed157ca-a074-442c-88e4-32221669765d" providerId="ADAL" clId="{2630058B-9EF2-4F00-9848-66F75513AEC6}" dt="2024-08-02T10:50:58.368" v="2935" actId="1076"/>
          <ac:picMkLst>
            <pc:docMk/>
            <pc:sldMk cId="1573779764" sldId="262"/>
            <ac:picMk id="5" creationId="{859523D4-67F8-39B0-FFFD-79535986B324}"/>
          </ac:picMkLst>
        </pc:picChg>
        <pc:picChg chg="mod">
          <ac:chgData name="Manuel Schilliger | SE AG" userId="0ed157ca-a074-442c-88e4-32221669765d" providerId="ADAL" clId="{2630058B-9EF2-4F00-9848-66F75513AEC6}" dt="2024-08-02T10:50:53.398" v="2933" actId="1076"/>
          <ac:picMkLst>
            <pc:docMk/>
            <pc:sldMk cId="1573779764" sldId="262"/>
            <ac:picMk id="8" creationId="{7F1FA4E6-1B58-777D-520F-7A383596B38A}"/>
          </ac:picMkLst>
        </pc:picChg>
      </pc:sldChg>
      <pc:sldChg chg="addSp delSp modSp add mod ord">
        <pc:chgData name="Manuel Schilliger | SE AG" userId="0ed157ca-a074-442c-88e4-32221669765d" providerId="ADAL" clId="{2630058B-9EF2-4F00-9848-66F75513AEC6}" dt="2024-08-02T11:01:03.799" v="3090" actId="20577"/>
        <pc:sldMkLst>
          <pc:docMk/>
          <pc:sldMk cId="2968531867" sldId="263"/>
        </pc:sldMkLst>
        <pc:spChg chg="add mod">
          <ac:chgData name="Manuel Schilliger | SE AG" userId="0ed157ca-a074-442c-88e4-32221669765d" providerId="ADAL" clId="{2630058B-9EF2-4F00-9848-66F75513AEC6}" dt="2024-08-02T11:01:03.799" v="3090" actId="20577"/>
          <ac:spMkLst>
            <pc:docMk/>
            <pc:sldMk cId="2968531867" sldId="263"/>
            <ac:spMk id="2" creationId="{D7D26B4D-9C76-39F6-8887-E0FD13EF3597}"/>
          </ac:spMkLst>
        </pc:spChg>
        <pc:spChg chg="mod">
          <ac:chgData name="Manuel Schilliger | SE AG" userId="0ed157ca-a074-442c-88e4-32221669765d" providerId="ADAL" clId="{2630058B-9EF2-4F00-9848-66F75513AEC6}" dt="2024-08-02T10:24:45.624" v="2707" actId="20577"/>
          <ac:spMkLst>
            <pc:docMk/>
            <pc:sldMk cId="2968531867" sldId="263"/>
            <ac:spMk id="6" creationId="{AD2AD5FD-3A38-E06A-BFA7-71FDA324349F}"/>
          </ac:spMkLst>
        </pc:spChg>
        <pc:picChg chg="del">
          <ac:chgData name="Manuel Schilliger | SE AG" userId="0ed157ca-a074-442c-88e4-32221669765d" providerId="ADAL" clId="{2630058B-9EF2-4F00-9848-66F75513AEC6}" dt="2024-08-02T10:24:26.973" v="2686" actId="478"/>
          <ac:picMkLst>
            <pc:docMk/>
            <pc:sldMk cId="2968531867" sldId="263"/>
            <ac:picMk id="3" creationId="{DEFA0E3A-7145-283B-1D94-D1195F3DC0C3}"/>
          </ac:picMkLst>
        </pc:picChg>
        <pc:picChg chg="del">
          <ac:chgData name="Manuel Schilliger | SE AG" userId="0ed157ca-a074-442c-88e4-32221669765d" providerId="ADAL" clId="{2630058B-9EF2-4F00-9848-66F75513AEC6}" dt="2024-08-02T10:24:27.753" v="2687" actId="478"/>
          <ac:picMkLst>
            <pc:docMk/>
            <pc:sldMk cId="2968531867" sldId="263"/>
            <ac:picMk id="5" creationId="{859523D4-67F8-39B0-FFFD-79535986B324}"/>
          </ac:picMkLst>
        </pc:picChg>
        <pc:picChg chg="del">
          <ac:chgData name="Manuel Schilliger | SE AG" userId="0ed157ca-a074-442c-88e4-32221669765d" providerId="ADAL" clId="{2630058B-9EF2-4F00-9848-66F75513AEC6}" dt="2024-08-02T10:24:26.654" v="2685" actId="478"/>
          <ac:picMkLst>
            <pc:docMk/>
            <pc:sldMk cId="2968531867" sldId="263"/>
            <ac:picMk id="8" creationId="{7F1FA4E6-1B58-777D-520F-7A383596B38A}"/>
          </ac:picMkLst>
        </pc:picChg>
      </pc:sldChg>
      <pc:sldChg chg="addSp delSp modSp add mod">
        <pc:chgData name="Manuel Schilliger | SE AG" userId="0ed157ca-a074-442c-88e4-32221669765d" providerId="ADAL" clId="{2630058B-9EF2-4F00-9848-66F75513AEC6}" dt="2024-08-02T10:50:47.396" v="2932" actId="1076"/>
        <pc:sldMkLst>
          <pc:docMk/>
          <pc:sldMk cId="3655038963" sldId="264"/>
        </pc:sldMkLst>
        <pc:picChg chg="del">
          <ac:chgData name="Manuel Schilliger | SE AG" userId="0ed157ca-a074-442c-88e4-32221669765d" providerId="ADAL" clId="{2630058B-9EF2-4F00-9848-66F75513AEC6}" dt="2024-08-02T10:46:47.471" v="2903" actId="478"/>
          <ac:picMkLst>
            <pc:docMk/>
            <pc:sldMk cId="3655038963" sldId="264"/>
            <ac:picMk id="3" creationId="{DEFA0E3A-7145-283B-1D94-D1195F3DC0C3}"/>
          </ac:picMkLst>
        </pc:picChg>
        <pc:picChg chg="add del mod">
          <ac:chgData name="Manuel Schilliger | SE AG" userId="0ed157ca-a074-442c-88e4-32221669765d" providerId="ADAL" clId="{2630058B-9EF2-4F00-9848-66F75513AEC6}" dt="2024-08-02T10:50:15.132" v="2922" actId="478"/>
          <ac:picMkLst>
            <pc:docMk/>
            <pc:sldMk cId="3655038963" sldId="264"/>
            <ac:picMk id="4" creationId="{2B0601A7-4EB3-DD63-1673-8A7EFF8DAA3C}"/>
          </ac:picMkLst>
        </pc:picChg>
        <pc:picChg chg="del">
          <ac:chgData name="Manuel Schilliger | SE AG" userId="0ed157ca-a074-442c-88e4-32221669765d" providerId="ADAL" clId="{2630058B-9EF2-4F00-9848-66F75513AEC6}" dt="2024-08-02T10:46:48.120" v="2904" actId="478"/>
          <ac:picMkLst>
            <pc:docMk/>
            <pc:sldMk cId="3655038963" sldId="264"/>
            <ac:picMk id="5" creationId="{859523D4-67F8-39B0-FFFD-79535986B324}"/>
          </ac:picMkLst>
        </pc:picChg>
        <pc:picChg chg="del">
          <ac:chgData name="Manuel Schilliger | SE AG" userId="0ed157ca-a074-442c-88e4-32221669765d" providerId="ADAL" clId="{2630058B-9EF2-4F00-9848-66F75513AEC6}" dt="2024-08-02T10:46:48.519" v="2905" actId="478"/>
          <ac:picMkLst>
            <pc:docMk/>
            <pc:sldMk cId="3655038963" sldId="264"/>
            <ac:picMk id="8" creationId="{7F1FA4E6-1B58-777D-520F-7A383596B38A}"/>
          </ac:picMkLst>
        </pc:picChg>
        <pc:picChg chg="add del mod">
          <ac:chgData name="Manuel Schilliger | SE AG" userId="0ed157ca-a074-442c-88e4-32221669765d" providerId="ADAL" clId="{2630058B-9EF2-4F00-9848-66F75513AEC6}" dt="2024-08-02T10:50:15.536" v="2923" actId="478"/>
          <ac:picMkLst>
            <pc:docMk/>
            <pc:sldMk cId="3655038963" sldId="264"/>
            <ac:picMk id="9" creationId="{4539C1C2-407E-48B7-0D1E-DAE6E6436420}"/>
          </ac:picMkLst>
        </pc:picChg>
        <pc:picChg chg="add mod">
          <ac:chgData name="Manuel Schilliger | SE AG" userId="0ed157ca-a074-442c-88e4-32221669765d" providerId="ADAL" clId="{2630058B-9EF2-4F00-9848-66F75513AEC6}" dt="2024-08-02T10:50:47.396" v="2932" actId="1076"/>
          <ac:picMkLst>
            <pc:docMk/>
            <pc:sldMk cId="3655038963" sldId="264"/>
            <ac:picMk id="11" creationId="{E48DC22E-9E0D-8D03-066C-EA89B119CCA8}"/>
          </ac:picMkLst>
        </pc:picChg>
        <pc:picChg chg="add mod">
          <ac:chgData name="Manuel Schilliger | SE AG" userId="0ed157ca-a074-442c-88e4-32221669765d" providerId="ADAL" clId="{2630058B-9EF2-4F00-9848-66F75513AEC6}" dt="2024-08-02T10:50:21.169" v="2925" actId="1076"/>
          <ac:picMkLst>
            <pc:docMk/>
            <pc:sldMk cId="3655038963" sldId="264"/>
            <ac:picMk id="13" creationId="{A2AADEB5-E322-C7DA-FF39-E49A224027CC}"/>
          </ac:picMkLst>
        </pc:picChg>
      </pc:sldChg>
      <pc:sldChg chg="addSp delSp modSp add mod modAnim">
        <pc:chgData name="Manuel Schilliger | SE AG" userId="0ed157ca-a074-442c-88e4-32221669765d" providerId="ADAL" clId="{2630058B-9EF2-4F00-9848-66F75513AEC6}" dt="2024-08-03T09:42:37.735" v="3189" actId="6549"/>
        <pc:sldMkLst>
          <pc:docMk/>
          <pc:sldMk cId="349434257" sldId="265"/>
        </pc:sldMkLst>
        <pc:spChg chg="add del">
          <ac:chgData name="Manuel Schilliger | SE AG" userId="0ed157ca-a074-442c-88e4-32221669765d" providerId="ADAL" clId="{2630058B-9EF2-4F00-9848-66F75513AEC6}" dt="2024-08-03T09:39:14.602" v="3102" actId="478"/>
          <ac:spMkLst>
            <pc:docMk/>
            <pc:sldMk cId="349434257" sldId="265"/>
            <ac:spMk id="15" creationId="{C2123912-4158-D55E-F764-5DC4785E4622}"/>
          </ac:spMkLst>
        </pc:spChg>
        <pc:spChg chg="add mod">
          <ac:chgData name="Manuel Schilliger | SE AG" userId="0ed157ca-a074-442c-88e4-32221669765d" providerId="ADAL" clId="{2630058B-9EF2-4F00-9848-66F75513AEC6}" dt="2024-08-03T09:42:27.667" v="3187" actId="6549"/>
          <ac:spMkLst>
            <pc:docMk/>
            <pc:sldMk cId="349434257" sldId="265"/>
            <ac:spMk id="17" creationId="{B1BF94CB-96C6-32CD-EB21-E3C0FEA6A972}"/>
          </ac:spMkLst>
        </pc:spChg>
        <pc:picChg chg="mod">
          <ac:chgData name="Manuel Schilliger | SE AG" userId="0ed157ca-a074-442c-88e4-32221669765d" providerId="ADAL" clId="{2630058B-9EF2-4F00-9848-66F75513AEC6}" dt="2024-08-02T10:52:00.510" v="2950" actId="14100"/>
          <ac:picMkLst>
            <pc:docMk/>
            <pc:sldMk cId="349434257" sldId="265"/>
            <ac:picMk id="4" creationId="{2B0601A7-4EB3-DD63-1673-8A7EFF8DAA3C}"/>
          </ac:picMkLst>
        </pc:picChg>
        <pc:picChg chg="mod">
          <ac:chgData name="Manuel Schilliger | SE AG" userId="0ed157ca-a074-442c-88e4-32221669765d" providerId="ADAL" clId="{2630058B-9EF2-4F00-9848-66F75513AEC6}" dt="2024-08-02T10:51:23.487" v="2941" actId="1076"/>
          <ac:picMkLst>
            <pc:docMk/>
            <pc:sldMk cId="349434257" sldId="265"/>
            <ac:picMk id="9" creationId="{4539C1C2-407E-48B7-0D1E-DAE6E6436420}"/>
          </ac:picMkLst>
        </pc:picChg>
        <pc:picChg chg="del">
          <ac:chgData name="Manuel Schilliger | SE AG" userId="0ed157ca-a074-442c-88e4-32221669765d" providerId="ADAL" clId="{2630058B-9EF2-4F00-9848-66F75513AEC6}" dt="2024-08-02T10:51:08.196" v="2936" actId="478"/>
          <ac:picMkLst>
            <pc:docMk/>
            <pc:sldMk cId="349434257" sldId="265"/>
            <ac:picMk id="11" creationId="{E48DC22E-9E0D-8D03-066C-EA89B119CCA8}"/>
          </ac:picMkLst>
        </pc:picChg>
        <pc:picChg chg="del">
          <ac:chgData name="Manuel Schilliger | SE AG" userId="0ed157ca-a074-442c-88e4-32221669765d" providerId="ADAL" clId="{2630058B-9EF2-4F00-9848-66F75513AEC6}" dt="2024-08-02T10:51:08.496" v="2937" actId="478"/>
          <ac:picMkLst>
            <pc:docMk/>
            <pc:sldMk cId="349434257" sldId="265"/>
            <ac:picMk id="13" creationId="{A2AADEB5-E322-C7DA-FF39-E49A224027CC}"/>
          </ac:picMkLst>
        </pc:picChg>
        <pc:picChg chg="add del">
          <ac:chgData name="Manuel Schilliger | SE AG" userId="0ed157ca-a074-442c-88e4-32221669765d" providerId="ADAL" clId="{2630058B-9EF2-4F00-9848-66F75513AEC6}" dt="2024-08-03T09:39:27.126" v="3104" actId="478"/>
          <ac:picMkLst>
            <pc:docMk/>
            <pc:sldMk cId="349434257" sldId="265"/>
            <ac:picMk id="16" creationId="{B7802DF0-6F90-9A3B-D7DC-EF15244ACF67}"/>
          </ac:picMkLst>
        </pc:picChg>
        <pc:cxnChg chg="add del">
          <ac:chgData name="Manuel Schilliger | SE AG" userId="0ed157ca-a074-442c-88e4-32221669765d" providerId="ADAL" clId="{2630058B-9EF2-4F00-9848-66F75513AEC6}" dt="2024-08-03T09:37:41.511" v="3093" actId="478"/>
          <ac:cxnSpMkLst>
            <pc:docMk/>
            <pc:sldMk cId="349434257" sldId="265"/>
            <ac:cxnSpMk id="3" creationId="{0BB84402-B7DE-50DD-E2F4-0300065DADA0}"/>
          </ac:cxnSpMkLst>
        </pc:cxnChg>
        <pc:cxnChg chg="add mod">
          <ac:chgData name="Manuel Schilliger | SE AG" userId="0ed157ca-a074-442c-88e4-32221669765d" providerId="ADAL" clId="{2630058B-9EF2-4F00-9848-66F75513AEC6}" dt="2024-08-03T09:42:24.601" v="3186" actId="14100"/>
          <ac:cxnSpMkLst>
            <pc:docMk/>
            <pc:sldMk cId="349434257" sldId="265"/>
            <ac:cxnSpMk id="7" creationId="{41456117-A312-3A2C-ED53-DFA93A4AD28A}"/>
          </ac:cxnSpMkLst>
        </pc:cxnChg>
        <pc:cxnChg chg="add mod">
          <ac:chgData name="Manuel Schilliger | SE AG" userId="0ed157ca-a074-442c-88e4-32221669765d" providerId="ADAL" clId="{2630058B-9EF2-4F00-9848-66F75513AEC6}" dt="2024-08-03T09:42:19.994" v="3184" actId="1076"/>
          <ac:cxnSpMkLst>
            <pc:docMk/>
            <pc:sldMk cId="349434257" sldId="265"/>
            <ac:cxnSpMk id="11" creationId="{FBF72E67-F946-CC10-E2F3-23A4828EE107}"/>
          </ac:cxnSpMkLst>
        </pc:cxnChg>
      </pc:sldChg>
      <pc:sldMasterChg chg="delSp mod modSldLayout">
        <pc:chgData name="Manuel Schilliger | SE AG" userId="0ed157ca-a074-442c-88e4-32221669765d" providerId="ADAL" clId="{2630058B-9EF2-4F00-9848-66F75513AEC6}" dt="2024-08-01T14:03:29.015" v="1311" actId="478"/>
        <pc:sldMasterMkLst>
          <pc:docMk/>
          <pc:sldMasterMk cId="479364939" sldId="2147483648"/>
        </pc:sldMasterMkLst>
        <pc:spChg chg="del">
          <ac:chgData name="Manuel Schilliger | SE AG" userId="0ed157ca-a074-442c-88e4-32221669765d" providerId="ADAL" clId="{2630058B-9EF2-4F00-9848-66F75513AEC6}" dt="2024-08-01T14:03:09.916" v="1288" actId="478"/>
          <ac:spMkLst>
            <pc:docMk/>
            <pc:sldMasterMk cId="479364939" sldId="2147483648"/>
            <ac:spMk id="2" creationId="{48732B95-5751-FF45-54B2-81C4215114F1}"/>
          </ac:spMkLst>
        </pc:spChg>
        <pc:spChg chg="del">
          <ac:chgData name="Manuel Schilliger | SE AG" userId="0ed157ca-a074-442c-88e4-32221669765d" providerId="ADAL" clId="{2630058B-9EF2-4F00-9848-66F75513AEC6}" dt="2024-08-01T14:03:10.901" v="1289" actId="478"/>
          <ac:spMkLst>
            <pc:docMk/>
            <pc:sldMasterMk cId="479364939" sldId="2147483648"/>
            <ac:spMk id="3" creationId="{601B3BAE-CA54-D91B-0D20-EAB06C4F8674}"/>
          </ac:spMkLst>
        </pc:spChg>
        <pc:sldLayoutChg chg="addSp delSp modSp mod">
          <pc:chgData name="Manuel Schilliger | SE AG" userId="0ed157ca-a074-442c-88e4-32221669765d" providerId="ADAL" clId="{2630058B-9EF2-4F00-9848-66F75513AEC6}" dt="2024-08-01T14:03:29.015" v="1311" actId="478"/>
          <pc:sldLayoutMkLst>
            <pc:docMk/>
            <pc:sldMasterMk cId="479364939" sldId="2147483648"/>
            <pc:sldLayoutMk cId="2544276890" sldId="2147483649"/>
          </pc:sldLayoutMkLst>
          <pc:spChg chg="del">
            <ac:chgData name="Manuel Schilliger | SE AG" userId="0ed157ca-a074-442c-88e4-32221669765d" providerId="ADAL" clId="{2630058B-9EF2-4F00-9848-66F75513AEC6}" dt="2024-08-01T14:03:12.797" v="1290" actId="478"/>
            <ac:spMkLst>
              <pc:docMk/>
              <pc:sldMasterMk cId="479364939" sldId="2147483648"/>
              <pc:sldLayoutMk cId="2544276890" sldId="2147483649"/>
              <ac:spMk id="2" creationId="{1B2C1552-9748-42C6-FF3C-3DFDF00F49CC}"/>
            </ac:spMkLst>
          </pc:spChg>
          <pc:spChg chg="del">
            <ac:chgData name="Manuel Schilliger | SE AG" userId="0ed157ca-a074-442c-88e4-32221669765d" providerId="ADAL" clId="{2630058B-9EF2-4F00-9848-66F75513AEC6}" dt="2024-08-01T14:03:13.780" v="1291" actId="478"/>
            <ac:spMkLst>
              <pc:docMk/>
              <pc:sldMasterMk cId="479364939" sldId="2147483648"/>
              <pc:sldLayoutMk cId="2544276890" sldId="2147483649"/>
              <ac:spMk id="3" creationId="{A0F9051F-A3A0-9EDF-4253-CCF38D48D80C}"/>
            </ac:spMkLst>
          </pc:spChg>
          <pc:spChg chg="del mod">
            <ac:chgData name="Manuel Schilliger | SE AG" userId="0ed157ca-a074-442c-88e4-32221669765d" providerId="ADAL" clId="{2630058B-9EF2-4F00-9848-66F75513AEC6}" dt="2024-08-01T14:03:29.015" v="1311" actId="478"/>
            <ac:spMkLst>
              <pc:docMk/>
              <pc:sldMasterMk cId="479364939" sldId="2147483648"/>
              <pc:sldLayoutMk cId="2544276890" sldId="2147483649"/>
              <ac:spMk id="4" creationId="{1DF1E02C-D39B-E6E3-B166-36FA99FBD920}"/>
            </ac:spMkLst>
          </pc:spChg>
          <pc:picChg chg="add del mod">
            <ac:chgData name="Manuel Schilliger | SE AG" userId="0ed157ca-a074-442c-88e4-32221669765d" providerId="ADAL" clId="{2630058B-9EF2-4F00-9848-66F75513AEC6}" dt="2024-08-01T09:26:57.611" v="118" actId="478"/>
            <ac:picMkLst>
              <pc:docMk/>
              <pc:sldMasterMk cId="479364939" sldId="2147483648"/>
              <pc:sldLayoutMk cId="2544276890" sldId="2147483649"/>
              <ac:picMk id="7" creationId="{60D72F51-374A-134A-12F9-0820C7197CC5}"/>
            </ac:picMkLst>
          </pc:picChg>
          <pc:picChg chg="add mod">
            <ac:chgData name="Manuel Schilliger | SE AG" userId="0ed157ca-a074-442c-88e4-32221669765d" providerId="ADAL" clId="{2630058B-9EF2-4F00-9848-66F75513AEC6}" dt="2024-08-01T09:40:02.841" v="333" actId="1076"/>
            <ac:picMkLst>
              <pc:docMk/>
              <pc:sldMasterMk cId="479364939" sldId="2147483648"/>
              <pc:sldLayoutMk cId="2544276890" sldId="2147483649"/>
              <ac:picMk id="8" creationId="{5D272A5B-CE8F-C71C-A1B0-D03EF3EFAFA9}"/>
            </ac:picMkLst>
          </pc:picChg>
        </pc:sldLayoutChg>
        <pc:sldLayoutChg chg="addSp delSp modSp mod">
          <pc:chgData name="Manuel Schilliger | SE AG" userId="0ed157ca-a074-442c-88e4-32221669765d" providerId="ADAL" clId="{2630058B-9EF2-4F00-9848-66F75513AEC6}" dt="2024-08-01T14:02:47.960" v="1277" actId="478"/>
          <pc:sldLayoutMkLst>
            <pc:docMk/>
            <pc:sldMasterMk cId="479364939" sldId="2147483648"/>
            <pc:sldLayoutMk cId="1085341114" sldId="2147483650"/>
          </pc:sldLayoutMkLst>
          <pc:spChg chg="del">
            <ac:chgData name="Manuel Schilliger | SE AG" userId="0ed157ca-a074-442c-88e4-32221669765d" providerId="ADAL" clId="{2630058B-9EF2-4F00-9848-66F75513AEC6}" dt="2024-08-01T14:02:47.472" v="1276" actId="478"/>
            <ac:spMkLst>
              <pc:docMk/>
              <pc:sldMasterMk cId="479364939" sldId="2147483648"/>
              <pc:sldLayoutMk cId="1085341114" sldId="2147483650"/>
              <ac:spMk id="2" creationId="{1AAD63CE-2A79-FF2A-C1EC-51D58C11953D}"/>
            </ac:spMkLst>
          </pc:spChg>
          <pc:spChg chg="del">
            <ac:chgData name="Manuel Schilliger | SE AG" userId="0ed157ca-a074-442c-88e4-32221669765d" providerId="ADAL" clId="{2630058B-9EF2-4F00-9848-66F75513AEC6}" dt="2024-08-01T14:02:47.960" v="1277" actId="478"/>
            <ac:spMkLst>
              <pc:docMk/>
              <pc:sldMasterMk cId="479364939" sldId="2147483648"/>
              <pc:sldLayoutMk cId="1085341114" sldId="2147483650"/>
              <ac:spMk id="3" creationId="{7B910929-C74E-2ED6-8686-ED3DD6240A13}"/>
            </ac:spMkLst>
          </pc:spChg>
          <pc:picChg chg="add del mod">
            <ac:chgData name="Manuel Schilliger | SE AG" userId="0ed157ca-a074-442c-88e4-32221669765d" providerId="ADAL" clId="{2630058B-9EF2-4F00-9848-66F75513AEC6}" dt="2024-08-01T09:40:07.520" v="334" actId="478"/>
            <ac:picMkLst>
              <pc:docMk/>
              <pc:sldMasterMk cId="479364939" sldId="2147483648"/>
              <pc:sldLayoutMk cId="1085341114" sldId="2147483650"/>
              <ac:picMk id="7" creationId="{770AB5E8-F7C9-8983-83E1-CD5E062E3D67}"/>
            </ac:picMkLst>
          </pc:picChg>
          <pc:picChg chg="add mod">
            <ac:chgData name="Manuel Schilliger | SE AG" userId="0ed157ca-a074-442c-88e4-32221669765d" providerId="ADAL" clId="{2630058B-9EF2-4F00-9848-66F75513AEC6}" dt="2024-08-01T09:40:07.966" v="335"/>
            <ac:picMkLst>
              <pc:docMk/>
              <pc:sldMasterMk cId="479364939" sldId="2147483648"/>
              <pc:sldLayoutMk cId="1085341114" sldId="2147483650"/>
              <ac:picMk id="8" creationId="{0CFC462D-DB66-5383-D431-6305C26D53F4}"/>
            </ac:picMkLst>
          </pc:picChg>
        </pc:sldLayoutChg>
        <pc:sldLayoutChg chg="addSp delSp modSp mod">
          <pc:chgData name="Manuel Schilliger | SE AG" userId="0ed157ca-a074-442c-88e4-32221669765d" providerId="ADAL" clId="{2630058B-9EF2-4F00-9848-66F75513AEC6}" dt="2024-08-01T14:02:52.151" v="1279" actId="478"/>
          <pc:sldLayoutMkLst>
            <pc:docMk/>
            <pc:sldMasterMk cId="479364939" sldId="2147483648"/>
            <pc:sldLayoutMk cId="1017213915" sldId="2147483651"/>
          </pc:sldLayoutMkLst>
          <pc:spChg chg="del">
            <ac:chgData name="Manuel Schilliger | SE AG" userId="0ed157ca-a074-442c-88e4-32221669765d" providerId="ADAL" clId="{2630058B-9EF2-4F00-9848-66F75513AEC6}" dt="2024-08-01T14:02:51.527" v="1278" actId="478"/>
            <ac:spMkLst>
              <pc:docMk/>
              <pc:sldMasterMk cId="479364939" sldId="2147483648"/>
              <pc:sldLayoutMk cId="1017213915" sldId="2147483651"/>
              <ac:spMk id="2" creationId="{1035C5C8-6765-7C89-3B0B-76F6FC5F3656}"/>
            </ac:spMkLst>
          </pc:spChg>
          <pc:spChg chg="del">
            <ac:chgData name="Manuel Schilliger | SE AG" userId="0ed157ca-a074-442c-88e4-32221669765d" providerId="ADAL" clId="{2630058B-9EF2-4F00-9848-66F75513AEC6}" dt="2024-08-01T14:02:52.151" v="1279" actId="478"/>
            <ac:spMkLst>
              <pc:docMk/>
              <pc:sldMasterMk cId="479364939" sldId="2147483648"/>
              <pc:sldLayoutMk cId="1017213915" sldId="2147483651"/>
              <ac:spMk id="3" creationId="{574C335E-B26E-DB71-6D9C-2F0A16F60ACB}"/>
            </ac:spMkLst>
          </pc:spChg>
          <pc:picChg chg="add del mod">
            <ac:chgData name="Manuel Schilliger | SE AG" userId="0ed157ca-a074-442c-88e4-32221669765d" providerId="ADAL" clId="{2630058B-9EF2-4F00-9848-66F75513AEC6}" dt="2024-08-01T09:26:35.318" v="113" actId="478"/>
            <ac:picMkLst>
              <pc:docMk/>
              <pc:sldMasterMk cId="479364939" sldId="2147483648"/>
              <pc:sldLayoutMk cId="1017213915" sldId="2147483651"/>
              <ac:picMk id="7" creationId="{C5C6A687-239D-5353-2DB9-6BDD1EF2F476}"/>
            </ac:picMkLst>
          </pc:picChg>
          <pc:picChg chg="add del mod">
            <ac:chgData name="Manuel Schilliger | SE AG" userId="0ed157ca-a074-442c-88e4-32221669765d" providerId="ADAL" clId="{2630058B-9EF2-4F00-9848-66F75513AEC6}" dt="2024-08-01T09:40:11.529" v="336" actId="478"/>
            <ac:picMkLst>
              <pc:docMk/>
              <pc:sldMasterMk cId="479364939" sldId="2147483648"/>
              <pc:sldLayoutMk cId="1017213915" sldId="2147483651"/>
              <ac:picMk id="8" creationId="{78544BCC-0FE7-00B1-AE2F-6FDD1D92A819}"/>
            </ac:picMkLst>
          </pc:picChg>
          <pc:picChg chg="add mod">
            <ac:chgData name="Manuel Schilliger | SE AG" userId="0ed157ca-a074-442c-88e4-32221669765d" providerId="ADAL" clId="{2630058B-9EF2-4F00-9848-66F75513AEC6}" dt="2024-08-01T09:40:12.181" v="337"/>
            <ac:picMkLst>
              <pc:docMk/>
              <pc:sldMasterMk cId="479364939" sldId="2147483648"/>
              <pc:sldLayoutMk cId="1017213915" sldId="2147483651"/>
              <ac:picMk id="9" creationId="{069A511F-FA98-ECB2-794C-17F293E7A222}"/>
            </ac:picMkLst>
          </pc:picChg>
        </pc:sldLayoutChg>
        <pc:sldLayoutChg chg="addSp delSp modSp mod">
          <pc:chgData name="Manuel Schilliger | SE AG" userId="0ed157ca-a074-442c-88e4-32221669765d" providerId="ADAL" clId="{2630058B-9EF2-4F00-9848-66F75513AEC6}" dt="2024-08-01T14:02:56.376" v="1282" actId="478"/>
          <pc:sldLayoutMkLst>
            <pc:docMk/>
            <pc:sldMasterMk cId="479364939" sldId="2147483648"/>
            <pc:sldLayoutMk cId="2160159172" sldId="2147483652"/>
          </pc:sldLayoutMkLst>
          <pc:spChg chg="del">
            <ac:chgData name="Manuel Schilliger | SE AG" userId="0ed157ca-a074-442c-88e4-32221669765d" providerId="ADAL" clId="{2630058B-9EF2-4F00-9848-66F75513AEC6}" dt="2024-08-01T14:02:54.119" v="1280" actId="478"/>
            <ac:spMkLst>
              <pc:docMk/>
              <pc:sldMasterMk cId="479364939" sldId="2147483648"/>
              <pc:sldLayoutMk cId="2160159172" sldId="2147483652"/>
              <ac:spMk id="2" creationId="{FD877AA4-6B87-F63C-6EF2-937D8544EF2F}"/>
            </ac:spMkLst>
          </pc:spChg>
          <pc:spChg chg="del">
            <ac:chgData name="Manuel Schilliger | SE AG" userId="0ed157ca-a074-442c-88e4-32221669765d" providerId="ADAL" clId="{2630058B-9EF2-4F00-9848-66F75513AEC6}" dt="2024-08-01T14:02:55.151" v="1281" actId="478"/>
            <ac:spMkLst>
              <pc:docMk/>
              <pc:sldMasterMk cId="479364939" sldId="2147483648"/>
              <pc:sldLayoutMk cId="2160159172" sldId="2147483652"/>
              <ac:spMk id="3" creationId="{2A024F35-3C17-8F3D-849D-DB6836680DA3}"/>
            </ac:spMkLst>
          </pc:spChg>
          <pc:spChg chg="del">
            <ac:chgData name="Manuel Schilliger | SE AG" userId="0ed157ca-a074-442c-88e4-32221669765d" providerId="ADAL" clId="{2630058B-9EF2-4F00-9848-66F75513AEC6}" dt="2024-08-01T14:02:56.376" v="1282" actId="478"/>
            <ac:spMkLst>
              <pc:docMk/>
              <pc:sldMasterMk cId="479364939" sldId="2147483648"/>
              <pc:sldLayoutMk cId="2160159172" sldId="2147483652"/>
              <ac:spMk id="4" creationId="{C534A5D6-0122-7BA7-BACA-C62314767F36}"/>
            </ac:spMkLst>
          </pc:spChg>
          <pc:picChg chg="add del mod">
            <ac:chgData name="Manuel Schilliger | SE AG" userId="0ed157ca-a074-442c-88e4-32221669765d" providerId="ADAL" clId="{2630058B-9EF2-4F00-9848-66F75513AEC6}" dt="2024-08-01T09:26:40.376" v="115" actId="478"/>
            <ac:picMkLst>
              <pc:docMk/>
              <pc:sldMasterMk cId="479364939" sldId="2147483648"/>
              <pc:sldLayoutMk cId="2160159172" sldId="2147483652"/>
              <ac:picMk id="8" creationId="{853C435B-7E7D-F104-ADFA-EA3E3173E093}"/>
            </ac:picMkLst>
          </pc:picChg>
          <pc:picChg chg="add del mod">
            <ac:chgData name="Manuel Schilliger | SE AG" userId="0ed157ca-a074-442c-88e4-32221669765d" providerId="ADAL" clId="{2630058B-9EF2-4F00-9848-66F75513AEC6}" dt="2024-08-01T09:40:16.212" v="338" actId="478"/>
            <ac:picMkLst>
              <pc:docMk/>
              <pc:sldMasterMk cId="479364939" sldId="2147483648"/>
              <pc:sldLayoutMk cId="2160159172" sldId="2147483652"/>
              <ac:picMk id="9" creationId="{484C8498-6B7E-3D7B-5535-A4C5F6D74A8A}"/>
            </ac:picMkLst>
          </pc:picChg>
          <pc:picChg chg="add mod">
            <ac:chgData name="Manuel Schilliger | SE AG" userId="0ed157ca-a074-442c-88e4-32221669765d" providerId="ADAL" clId="{2630058B-9EF2-4F00-9848-66F75513AEC6}" dt="2024-08-01T09:40:16.561" v="339"/>
            <ac:picMkLst>
              <pc:docMk/>
              <pc:sldMasterMk cId="479364939" sldId="2147483648"/>
              <pc:sldLayoutMk cId="2160159172" sldId="2147483652"/>
              <ac:picMk id="10" creationId="{F8343FAF-9847-46AC-4E4A-30BB2F9A0A40}"/>
            </ac:picMkLst>
          </pc:picChg>
        </pc:sldLayoutChg>
        <pc:sldLayoutChg chg="delSp mod">
          <pc:chgData name="Manuel Schilliger | SE AG" userId="0ed157ca-a074-442c-88e4-32221669765d" providerId="ADAL" clId="{2630058B-9EF2-4F00-9848-66F75513AEC6}" dt="2024-08-01T14:03:03.909" v="1287" actId="478"/>
          <pc:sldLayoutMkLst>
            <pc:docMk/>
            <pc:sldMasterMk cId="479364939" sldId="2147483648"/>
            <pc:sldLayoutMk cId="799836239" sldId="2147483653"/>
          </pc:sldLayoutMkLst>
          <pc:spChg chg="del">
            <ac:chgData name="Manuel Schilliger | SE AG" userId="0ed157ca-a074-442c-88e4-32221669765d" providerId="ADAL" clId="{2630058B-9EF2-4F00-9848-66F75513AEC6}" dt="2024-08-01T14:02:59.848" v="1283" actId="478"/>
            <ac:spMkLst>
              <pc:docMk/>
              <pc:sldMasterMk cId="479364939" sldId="2147483648"/>
              <pc:sldLayoutMk cId="799836239" sldId="2147483653"/>
              <ac:spMk id="2" creationId="{5CF35276-CFB3-498C-B1F8-FDBE77EF8D79}"/>
            </ac:spMkLst>
          </pc:spChg>
          <pc:spChg chg="del">
            <ac:chgData name="Manuel Schilliger | SE AG" userId="0ed157ca-a074-442c-88e4-32221669765d" providerId="ADAL" clId="{2630058B-9EF2-4F00-9848-66F75513AEC6}" dt="2024-08-01T14:03:00.791" v="1284" actId="478"/>
            <ac:spMkLst>
              <pc:docMk/>
              <pc:sldMasterMk cId="479364939" sldId="2147483648"/>
              <pc:sldLayoutMk cId="799836239" sldId="2147483653"/>
              <ac:spMk id="3" creationId="{9A559F0C-83E0-8093-CA0D-531E9FA73DE2}"/>
            </ac:spMkLst>
          </pc:spChg>
          <pc:spChg chg="del">
            <ac:chgData name="Manuel Schilliger | SE AG" userId="0ed157ca-a074-442c-88e4-32221669765d" providerId="ADAL" clId="{2630058B-9EF2-4F00-9848-66F75513AEC6}" dt="2024-08-01T14:03:01.896" v="1285" actId="478"/>
            <ac:spMkLst>
              <pc:docMk/>
              <pc:sldMasterMk cId="479364939" sldId="2147483648"/>
              <pc:sldLayoutMk cId="799836239" sldId="2147483653"/>
              <ac:spMk id="4" creationId="{DA15C260-F7BA-A4A1-01E7-7E9E26DD9C0F}"/>
            </ac:spMkLst>
          </pc:spChg>
          <pc:spChg chg="del">
            <ac:chgData name="Manuel Schilliger | SE AG" userId="0ed157ca-a074-442c-88e4-32221669765d" providerId="ADAL" clId="{2630058B-9EF2-4F00-9848-66F75513AEC6}" dt="2024-08-01T14:03:03.349" v="1286" actId="478"/>
            <ac:spMkLst>
              <pc:docMk/>
              <pc:sldMasterMk cId="479364939" sldId="2147483648"/>
              <pc:sldLayoutMk cId="799836239" sldId="2147483653"/>
              <ac:spMk id="5" creationId="{207A07A7-8994-851C-5D3D-52180EA3CB0B}"/>
            </ac:spMkLst>
          </pc:spChg>
          <pc:spChg chg="del">
            <ac:chgData name="Manuel Schilliger | SE AG" userId="0ed157ca-a074-442c-88e4-32221669765d" providerId="ADAL" clId="{2630058B-9EF2-4F00-9848-66F75513AEC6}" dt="2024-08-01T14:03:03.909" v="1287" actId="478"/>
            <ac:spMkLst>
              <pc:docMk/>
              <pc:sldMasterMk cId="479364939" sldId="2147483648"/>
              <pc:sldLayoutMk cId="799836239" sldId="2147483653"/>
              <ac:spMk id="6" creationId="{7B8D7100-2F14-7158-5D94-D8B1AAED6F0A}"/>
            </ac:spMkLst>
          </pc:spChg>
        </pc:sldLayoutChg>
      </pc:sldMasterChg>
    </pc:docChg>
  </pc:docChgLst>
  <pc:docChgLst>
    <pc:chgData name="Manuel Schilliger | SE AG" userId="0ed157ca-a074-442c-88e4-32221669765d" providerId="ADAL" clId="{E9A8C8F4-1D78-483A-8227-1C021EE43492}"/>
    <pc:docChg chg="undo redo custSel addSld delSld modSld sldOrd">
      <pc:chgData name="Manuel Schilliger | SE AG" userId="0ed157ca-a074-442c-88e4-32221669765d" providerId="ADAL" clId="{E9A8C8F4-1D78-483A-8227-1C021EE43492}" dt="2024-08-26T07:01:45.876" v="10035" actId="20577"/>
      <pc:docMkLst>
        <pc:docMk/>
      </pc:docMkLst>
      <pc:sldChg chg="delSp modSp mod">
        <pc:chgData name="Manuel Schilliger | SE AG" userId="0ed157ca-a074-442c-88e4-32221669765d" providerId="ADAL" clId="{E9A8C8F4-1D78-483A-8227-1C021EE43492}" dt="2024-08-25T18:50:19.640" v="9827" actId="20577"/>
        <pc:sldMkLst>
          <pc:docMk/>
          <pc:sldMk cId="1943315764" sldId="258"/>
        </pc:sldMkLst>
        <pc:spChg chg="del">
          <ac:chgData name="Manuel Schilliger | SE AG" userId="0ed157ca-a074-442c-88e4-32221669765d" providerId="ADAL" clId="{E9A8C8F4-1D78-483A-8227-1C021EE43492}" dt="2024-08-23T06:09:03.764" v="7745" actId="478"/>
          <ac:spMkLst>
            <pc:docMk/>
            <pc:sldMk cId="1943315764" sldId="258"/>
            <ac:spMk id="3" creationId="{AB0FFCA7-90BA-5059-0CA7-27169CAD3149}"/>
          </ac:spMkLst>
        </pc:spChg>
        <pc:spChg chg="del">
          <ac:chgData name="Manuel Schilliger | SE AG" userId="0ed157ca-a074-442c-88e4-32221669765d" providerId="ADAL" clId="{E9A8C8F4-1D78-483A-8227-1C021EE43492}" dt="2024-08-23T06:08:39.916" v="7726" actId="478"/>
          <ac:spMkLst>
            <pc:docMk/>
            <pc:sldMk cId="1943315764" sldId="258"/>
            <ac:spMk id="5" creationId="{13797AAC-68F5-4A69-0539-8B2F7E2146EE}"/>
          </ac:spMkLst>
        </pc:spChg>
        <pc:spChg chg="mod">
          <ac:chgData name="Manuel Schilliger | SE AG" userId="0ed157ca-a074-442c-88e4-32221669765d" providerId="ADAL" clId="{E9A8C8F4-1D78-483A-8227-1C021EE43492}" dt="2024-08-25T18:50:19.640" v="9827" actId="20577"/>
          <ac:spMkLst>
            <pc:docMk/>
            <pc:sldMk cId="1943315764" sldId="258"/>
            <ac:spMk id="11" creationId="{C571DD17-92C1-CFF4-9704-F3B993F52D2A}"/>
          </ac:spMkLst>
        </pc:spChg>
        <pc:picChg chg="mod">
          <ac:chgData name="Manuel Schilliger | SE AG" userId="0ed157ca-a074-442c-88e4-32221669765d" providerId="ADAL" clId="{E9A8C8F4-1D78-483A-8227-1C021EE43492}" dt="2024-08-25T09:39:34.027" v="8050" actId="1076"/>
          <ac:picMkLst>
            <pc:docMk/>
            <pc:sldMk cId="1943315764" sldId="258"/>
            <ac:picMk id="4" creationId="{39DC0C01-6A05-7CC6-1A92-94EBBA5E96DB}"/>
          </ac:picMkLst>
        </pc:picChg>
      </pc:sldChg>
      <pc:sldChg chg="delSp mod modNotesTx">
        <pc:chgData name="Manuel Schilliger | SE AG" userId="0ed157ca-a074-442c-88e4-32221669765d" providerId="ADAL" clId="{E9A8C8F4-1D78-483A-8227-1C021EE43492}" dt="2024-08-25T17:52:16.306" v="8305" actId="20577"/>
        <pc:sldMkLst>
          <pc:docMk/>
          <pc:sldMk cId="779332444" sldId="259"/>
        </pc:sldMkLst>
        <pc:spChg chg="del">
          <ac:chgData name="Manuel Schilliger | SE AG" userId="0ed157ca-a074-442c-88e4-32221669765d" providerId="ADAL" clId="{E9A8C8F4-1D78-483A-8227-1C021EE43492}" dt="2024-08-23T06:09:33.492" v="7754" actId="478"/>
          <ac:spMkLst>
            <pc:docMk/>
            <pc:sldMk cId="779332444" sldId="259"/>
            <ac:spMk id="35" creationId="{B65B47A3-8848-F596-6C84-D3C9E752A708}"/>
          </ac:spMkLst>
        </pc:spChg>
      </pc:sldChg>
      <pc:sldChg chg="del">
        <pc:chgData name="Manuel Schilliger | SE AG" userId="0ed157ca-a074-442c-88e4-32221669765d" providerId="ADAL" clId="{E9A8C8F4-1D78-483A-8227-1C021EE43492}" dt="2024-08-23T06:10:19.398" v="7755" actId="2696"/>
        <pc:sldMkLst>
          <pc:docMk/>
          <pc:sldMk cId="2847630393" sldId="260"/>
        </pc:sldMkLst>
      </pc:sldChg>
      <pc:sldChg chg="addSp modSp mod modAnim modNotesTx">
        <pc:chgData name="Manuel Schilliger | SE AG" userId="0ed157ca-a074-442c-88e4-32221669765d" providerId="ADAL" clId="{E9A8C8F4-1D78-483A-8227-1C021EE43492}" dt="2024-08-25T18:53:35.560" v="9852"/>
        <pc:sldMkLst>
          <pc:docMk/>
          <pc:sldMk cId="3533956106" sldId="261"/>
        </pc:sldMkLst>
        <pc:spChg chg="mod">
          <ac:chgData name="Manuel Schilliger | SE AG" userId="0ed157ca-a074-442c-88e4-32221669765d" providerId="ADAL" clId="{E9A8C8F4-1D78-483A-8227-1C021EE43492}" dt="2024-08-25T17:59:46.815" v="8754" actId="1076"/>
          <ac:spMkLst>
            <pc:docMk/>
            <pc:sldMk cId="3533956106" sldId="261"/>
            <ac:spMk id="10" creationId="{ED296456-BB65-B290-078A-DC4F7E1C7654}"/>
          </ac:spMkLst>
        </pc:spChg>
        <pc:picChg chg="add mod modCrop">
          <ac:chgData name="Manuel Schilliger | SE AG" userId="0ed157ca-a074-442c-88e4-32221669765d" providerId="ADAL" clId="{E9A8C8F4-1D78-483A-8227-1C021EE43492}" dt="2024-08-25T18:52:39.446" v="9830" actId="732"/>
          <ac:picMkLst>
            <pc:docMk/>
            <pc:sldMk cId="3533956106" sldId="261"/>
            <ac:picMk id="3" creationId="{872E86C1-F18D-660E-F518-3DA6C15ADCA5}"/>
          </ac:picMkLst>
        </pc:picChg>
        <pc:picChg chg="mod modCrop">
          <ac:chgData name="Manuel Schilliger | SE AG" userId="0ed157ca-a074-442c-88e4-32221669765d" providerId="ADAL" clId="{E9A8C8F4-1D78-483A-8227-1C021EE43492}" dt="2024-08-25T18:52:27.352" v="9828" actId="732"/>
          <ac:picMkLst>
            <pc:docMk/>
            <pc:sldMk cId="3533956106" sldId="261"/>
            <ac:picMk id="4" creationId="{EE58A66E-9CDC-E973-FC50-2764F316CB9A}"/>
          </ac:picMkLst>
        </pc:picChg>
      </pc:sldChg>
      <pc:sldChg chg="modSp mod modAnim modNotesTx">
        <pc:chgData name="Manuel Schilliger | SE AG" userId="0ed157ca-a074-442c-88e4-32221669765d" providerId="ADAL" clId="{E9A8C8F4-1D78-483A-8227-1C021EE43492}" dt="2024-08-25T17:54:42.100" v="8346" actId="1076"/>
        <pc:sldMkLst>
          <pc:docMk/>
          <pc:sldMk cId="1573779764" sldId="262"/>
        </pc:sldMkLst>
        <pc:spChg chg="mod">
          <ac:chgData name="Manuel Schilliger | SE AG" userId="0ed157ca-a074-442c-88e4-32221669765d" providerId="ADAL" clId="{E9A8C8F4-1D78-483A-8227-1C021EE43492}" dt="2024-08-25T17:54:29.040" v="8345" actId="255"/>
          <ac:spMkLst>
            <pc:docMk/>
            <pc:sldMk cId="1573779764" sldId="262"/>
            <ac:spMk id="6" creationId="{AD2AD5FD-3A38-E06A-BFA7-71FDA324349F}"/>
          </ac:spMkLst>
        </pc:spChg>
        <pc:picChg chg="mod">
          <ac:chgData name="Manuel Schilliger | SE AG" userId="0ed157ca-a074-442c-88e4-32221669765d" providerId="ADAL" clId="{E9A8C8F4-1D78-483A-8227-1C021EE43492}" dt="2024-08-25T17:54:42.100" v="8346" actId="1076"/>
          <ac:picMkLst>
            <pc:docMk/>
            <pc:sldMk cId="1573779764" sldId="262"/>
            <ac:picMk id="8" creationId="{7F1FA4E6-1B58-777D-520F-7A383596B38A}"/>
          </ac:picMkLst>
        </pc:picChg>
      </pc:sldChg>
      <pc:sldChg chg="addSp delSp modSp mod modAnim modNotesTx">
        <pc:chgData name="Manuel Schilliger | SE AG" userId="0ed157ca-a074-442c-88e4-32221669765d" providerId="ADAL" clId="{E9A8C8F4-1D78-483A-8227-1C021EE43492}" dt="2024-08-25T18:02:01.026" v="9028" actId="20577"/>
        <pc:sldMkLst>
          <pc:docMk/>
          <pc:sldMk cId="2968531867" sldId="263"/>
        </pc:sldMkLst>
        <pc:spChg chg="del mod">
          <ac:chgData name="Manuel Schilliger | SE AG" userId="0ed157ca-a074-442c-88e4-32221669765d" providerId="ADAL" clId="{E9A8C8F4-1D78-483A-8227-1C021EE43492}" dt="2024-08-20T07:51:42.760" v="292" actId="478"/>
          <ac:spMkLst>
            <pc:docMk/>
            <pc:sldMk cId="2968531867" sldId="263"/>
            <ac:spMk id="2" creationId="{D7D26B4D-9C76-39F6-8887-E0FD13EF3597}"/>
          </ac:spMkLst>
        </pc:spChg>
        <pc:spChg chg="add mod">
          <ac:chgData name="Manuel Schilliger | SE AG" userId="0ed157ca-a074-442c-88e4-32221669765d" providerId="ADAL" clId="{E9A8C8F4-1D78-483A-8227-1C021EE43492}" dt="2024-08-20T14:04:15.006" v="4014" actId="6549"/>
          <ac:spMkLst>
            <pc:docMk/>
            <pc:sldMk cId="2968531867" sldId="263"/>
            <ac:spMk id="3" creationId="{4892BC04-8E65-544B-CDC6-E67F5E1ABDC9}"/>
          </ac:spMkLst>
        </pc:spChg>
        <pc:spChg chg="mod">
          <ac:chgData name="Manuel Schilliger | SE AG" userId="0ed157ca-a074-442c-88e4-32221669765d" providerId="ADAL" clId="{E9A8C8F4-1D78-483A-8227-1C021EE43492}" dt="2024-08-20T14:35:53.401" v="6259" actId="20577"/>
          <ac:spMkLst>
            <pc:docMk/>
            <pc:sldMk cId="2968531867" sldId="263"/>
            <ac:spMk id="6" creationId="{AD2AD5FD-3A38-E06A-BFA7-71FDA324349F}"/>
          </ac:spMkLst>
        </pc:spChg>
      </pc:sldChg>
      <pc:sldChg chg="delSp modSp mod modNotesTx">
        <pc:chgData name="Manuel Schilliger | SE AG" userId="0ed157ca-a074-442c-88e4-32221669765d" providerId="ADAL" clId="{E9A8C8F4-1D78-483A-8227-1C021EE43492}" dt="2024-08-25T17:56:45.613" v="8510" actId="20577"/>
        <pc:sldMkLst>
          <pc:docMk/>
          <pc:sldMk cId="3655038963" sldId="264"/>
        </pc:sldMkLst>
        <pc:spChg chg="mod">
          <ac:chgData name="Manuel Schilliger | SE AG" userId="0ed157ca-a074-442c-88e4-32221669765d" providerId="ADAL" clId="{E9A8C8F4-1D78-483A-8227-1C021EE43492}" dt="2024-08-25T17:55:01.402" v="8371" actId="404"/>
          <ac:spMkLst>
            <pc:docMk/>
            <pc:sldMk cId="3655038963" sldId="264"/>
            <ac:spMk id="6" creationId="{AD2AD5FD-3A38-E06A-BFA7-71FDA324349F}"/>
          </ac:spMkLst>
        </pc:spChg>
        <pc:picChg chg="mod">
          <ac:chgData name="Manuel Schilliger | SE AG" userId="0ed157ca-a074-442c-88e4-32221669765d" providerId="ADAL" clId="{E9A8C8F4-1D78-483A-8227-1C021EE43492}" dt="2024-08-25T17:56:06.282" v="8435" actId="1076"/>
          <ac:picMkLst>
            <pc:docMk/>
            <pc:sldMk cId="3655038963" sldId="264"/>
            <ac:picMk id="11" creationId="{E48DC22E-9E0D-8D03-066C-EA89B119CCA8}"/>
          </ac:picMkLst>
        </pc:picChg>
        <pc:picChg chg="del">
          <ac:chgData name="Manuel Schilliger | SE AG" userId="0ed157ca-a074-442c-88e4-32221669765d" providerId="ADAL" clId="{E9A8C8F4-1D78-483A-8227-1C021EE43492}" dt="2024-08-25T17:55:55.570" v="8433" actId="478"/>
          <ac:picMkLst>
            <pc:docMk/>
            <pc:sldMk cId="3655038963" sldId="264"/>
            <ac:picMk id="13" creationId="{A2AADEB5-E322-C7DA-FF39-E49A224027CC}"/>
          </ac:picMkLst>
        </pc:picChg>
      </pc:sldChg>
      <pc:sldChg chg="modSp mod modAnim modNotesTx">
        <pc:chgData name="Manuel Schilliger | SE AG" userId="0ed157ca-a074-442c-88e4-32221669765d" providerId="ADAL" clId="{E9A8C8F4-1D78-483A-8227-1C021EE43492}" dt="2024-08-25T17:59:35.096" v="8752" actId="20577"/>
        <pc:sldMkLst>
          <pc:docMk/>
          <pc:sldMk cId="349434257" sldId="265"/>
        </pc:sldMkLst>
        <pc:spChg chg="mod">
          <ac:chgData name="Manuel Schilliger | SE AG" userId="0ed157ca-a074-442c-88e4-32221669765d" providerId="ADAL" clId="{E9A8C8F4-1D78-483A-8227-1C021EE43492}" dt="2024-08-25T17:57:10.226" v="8527" actId="255"/>
          <ac:spMkLst>
            <pc:docMk/>
            <pc:sldMk cId="349434257" sldId="265"/>
            <ac:spMk id="6" creationId="{AD2AD5FD-3A38-E06A-BFA7-71FDA324349F}"/>
          </ac:spMkLst>
        </pc:spChg>
      </pc:sldChg>
      <pc:sldChg chg="modSp add del mod">
        <pc:chgData name="Manuel Schilliger | SE AG" userId="0ed157ca-a074-442c-88e4-32221669765d" providerId="ADAL" clId="{E9A8C8F4-1D78-483A-8227-1C021EE43492}" dt="2024-08-20T14:21:03.885" v="5410" actId="2696"/>
        <pc:sldMkLst>
          <pc:docMk/>
          <pc:sldMk cId="3826794588" sldId="266"/>
        </pc:sldMkLst>
        <pc:spChg chg="mod">
          <ac:chgData name="Manuel Schilliger | SE AG" userId="0ed157ca-a074-442c-88e4-32221669765d" providerId="ADAL" clId="{E9A8C8F4-1D78-483A-8227-1C021EE43492}" dt="2024-08-20T14:03:46.338" v="4004" actId="20577"/>
          <ac:spMkLst>
            <pc:docMk/>
            <pc:sldMk cId="3826794588" sldId="266"/>
            <ac:spMk id="2" creationId="{D7D26B4D-9C76-39F6-8887-E0FD13EF3597}"/>
          </ac:spMkLst>
        </pc:spChg>
      </pc:sldChg>
      <pc:sldChg chg="modSp add del mod chgLayout">
        <pc:chgData name="Manuel Schilliger | SE AG" userId="0ed157ca-a074-442c-88e4-32221669765d" providerId="ADAL" clId="{E9A8C8F4-1D78-483A-8227-1C021EE43492}" dt="2024-08-20T14:03:31.556" v="4003" actId="2696"/>
        <pc:sldMkLst>
          <pc:docMk/>
          <pc:sldMk cId="2233029037" sldId="267"/>
        </pc:sldMkLst>
        <pc:spChg chg="mod">
          <ac:chgData name="Manuel Schilliger | SE AG" userId="0ed157ca-a074-442c-88e4-32221669765d" providerId="ADAL" clId="{E9A8C8F4-1D78-483A-8227-1C021EE43492}" dt="2024-08-20T13:48:36.405" v="3509" actId="108"/>
          <ac:spMkLst>
            <pc:docMk/>
            <pc:sldMk cId="2233029037" sldId="267"/>
            <ac:spMk id="3" creationId="{4892BC04-8E65-544B-CDC6-E67F5E1ABDC9}"/>
          </ac:spMkLst>
        </pc:spChg>
      </pc:sldChg>
      <pc:sldChg chg="add del">
        <pc:chgData name="Manuel Schilliger | SE AG" userId="0ed157ca-a074-442c-88e4-32221669765d" providerId="ADAL" clId="{E9A8C8F4-1D78-483A-8227-1C021EE43492}" dt="2024-08-20T13:48:33.085" v="3507" actId="2890"/>
        <pc:sldMkLst>
          <pc:docMk/>
          <pc:sldMk cId="3449831848" sldId="268"/>
        </pc:sldMkLst>
      </pc:sldChg>
      <pc:sldChg chg="addSp modSp add mod ord modAnim modNotesTx">
        <pc:chgData name="Manuel Schilliger | SE AG" userId="0ed157ca-a074-442c-88e4-32221669765d" providerId="ADAL" clId="{E9A8C8F4-1D78-483A-8227-1C021EE43492}" dt="2024-08-25T18:02:50.292" v="9138" actId="20577"/>
        <pc:sldMkLst>
          <pc:docMk/>
          <pc:sldMk cId="3913587073" sldId="268"/>
        </pc:sldMkLst>
        <pc:spChg chg="mod">
          <ac:chgData name="Manuel Schilliger | SE AG" userId="0ed157ca-a074-442c-88e4-32221669765d" providerId="ADAL" clId="{E9A8C8F4-1D78-483A-8227-1C021EE43492}" dt="2024-08-20T14:02:42.840" v="3993" actId="20577"/>
          <ac:spMkLst>
            <pc:docMk/>
            <pc:sldMk cId="3913587073" sldId="268"/>
            <ac:spMk id="3" creationId="{4892BC04-8E65-544B-CDC6-E67F5E1ABDC9}"/>
          </ac:spMkLst>
        </pc:spChg>
        <pc:spChg chg="mod">
          <ac:chgData name="Manuel Schilliger | SE AG" userId="0ed157ca-a074-442c-88e4-32221669765d" providerId="ADAL" clId="{E9A8C8F4-1D78-483A-8227-1C021EE43492}" dt="2024-08-20T14:35:59.908" v="6260" actId="20577"/>
          <ac:spMkLst>
            <pc:docMk/>
            <pc:sldMk cId="3913587073" sldId="268"/>
            <ac:spMk id="6" creationId="{AD2AD5FD-3A38-E06A-BFA7-71FDA324349F}"/>
          </ac:spMkLst>
        </pc:spChg>
        <pc:graphicFrameChg chg="add mod modGraphic">
          <ac:chgData name="Manuel Schilliger | SE AG" userId="0ed157ca-a074-442c-88e4-32221669765d" providerId="ADAL" clId="{E9A8C8F4-1D78-483A-8227-1C021EE43492}" dt="2024-08-20T16:15:27.488" v="7007" actId="255"/>
          <ac:graphicFrameMkLst>
            <pc:docMk/>
            <pc:sldMk cId="3913587073" sldId="268"/>
            <ac:graphicFrameMk id="2" creationId="{0110A64B-881B-F166-C97C-B48AF794B0CC}"/>
          </ac:graphicFrameMkLst>
        </pc:graphicFrameChg>
      </pc:sldChg>
      <pc:sldChg chg="addSp modSp add mod modAnim modNotesTx">
        <pc:chgData name="Manuel Schilliger | SE AG" userId="0ed157ca-a074-442c-88e4-32221669765d" providerId="ADAL" clId="{E9A8C8F4-1D78-483A-8227-1C021EE43492}" dt="2024-08-25T18:06:06.688" v="9272" actId="20577"/>
        <pc:sldMkLst>
          <pc:docMk/>
          <pc:sldMk cId="3708531556" sldId="269"/>
        </pc:sldMkLst>
        <pc:spChg chg="mod">
          <ac:chgData name="Manuel Schilliger | SE AG" userId="0ed157ca-a074-442c-88e4-32221669765d" providerId="ADAL" clId="{E9A8C8F4-1D78-483A-8227-1C021EE43492}" dt="2024-08-25T09:46:04.536" v="8099" actId="1076"/>
          <ac:spMkLst>
            <pc:docMk/>
            <pc:sldMk cId="3708531556" sldId="269"/>
            <ac:spMk id="3" creationId="{4892BC04-8E65-544B-CDC6-E67F5E1ABDC9}"/>
          </ac:spMkLst>
        </pc:spChg>
        <pc:spChg chg="add mod">
          <ac:chgData name="Manuel Schilliger | SE AG" userId="0ed157ca-a074-442c-88e4-32221669765d" providerId="ADAL" clId="{E9A8C8F4-1D78-483A-8227-1C021EE43492}" dt="2024-08-25T09:44:14.963" v="8074" actId="571"/>
          <ac:spMkLst>
            <pc:docMk/>
            <pc:sldMk cId="3708531556" sldId="269"/>
            <ac:spMk id="5" creationId="{38889204-7F13-FA1D-85B6-59F5176FBC42}"/>
          </ac:spMkLst>
        </pc:spChg>
        <pc:spChg chg="mod">
          <ac:chgData name="Manuel Schilliger | SE AG" userId="0ed157ca-a074-442c-88e4-32221669765d" providerId="ADAL" clId="{E9A8C8F4-1D78-483A-8227-1C021EE43492}" dt="2024-08-20T14:36:04.019" v="6261" actId="20577"/>
          <ac:spMkLst>
            <pc:docMk/>
            <pc:sldMk cId="3708531556" sldId="269"/>
            <ac:spMk id="6" creationId="{AD2AD5FD-3A38-E06A-BFA7-71FDA324349F}"/>
          </ac:spMkLst>
        </pc:spChg>
        <pc:picChg chg="add mod">
          <ac:chgData name="Manuel Schilliger | SE AG" userId="0ed157ca-a074-442c-88e4-32221669765d" providerId="ADAL" clId="{E9A8C8F4-1D78-483A-8227-1C021EE43492}" dt="2024-08-25T09:46:04.536" v="8099" actId="1076"/>
          <ac:picMkLst>
            <pc:docMk/>
            <pc:sldMk cId="3708531556" sldId="269"/>
            <ac:picMk id="2" creationId="{D8AC3204-52BD-35F7-4EEE-9BDCBFA7D5D4}"/>
          </ac:picMkLst>
        </pc:picChg>
        <pc:picChg chg="add mod">
          <ac:chgData name="Manuel Schilliger | SE AG" userId="0ed157ca-a074-442c-88e4-32221669765d" providerId="ADAL" clId="{E9A8C8F4-1D78-483A-8227-1C021EE43492}" dt="2024-08-25T09:43:55.867" v="8068" actId="1076"/>
          <ac:picMkLst>
            <pc:docMk/>
            <pc:sldMk cId="3708531556" sldId="269"/>
            <ac:picMk id="4" creationId="{1EB2E4FC-1676-F75F-491A-29412F443673}"/>
          </ac:picMkLst>
        </pc:picChg>
        <pc:picChg chg="add mod">
          <ac:chgData name="Manuel Schilliger | SE AG" userId="0ed157ca-a074-442c-88e4-32221669765d" providerId="ADAL" clId="{E9A8C8F4-1D78-483A-8227-1C021EE43492}" dt="2024-08-20T14:20:50.444" v="5407" actId="1076"/>
          <ac:picMkLst>
            <pc:docMk/>
            <pc:sldMk cId="3708531556" sldId="269"/>
            <ac:picMk id="7" creationId="{F5C769AB-1D6A-0B1E-2E33-EBF2DB45D784}"/>
          </ac:picMkLst>
        </pc:picChg>
        <pc:picChg chg="add mod">
          <ac:chgData name="Manuel Schilliger | SE AG" userId="0ed157ca-a074-442c-88e4-32221669765d" providerId="ADAL" clId="{E9A8C8F4-1D78-483A-8227-1C021EE43492}" dt="2024-08-25T09:44:14.963" v="8074" actId="571"/>
          <ac:picMkLst>
            <pc:docMk/>
            <pc:sldMk cId="3708531556" sldId="269"/>
            <ac:picMk id="8" creationId="{F47652EA-347F-1EF3-5C9F-D81A723E88B6}"/>
          </ac:picMkLst>
        </pc:picChg>
      </pc:sldChg>
      <pc:sldChg chg="addSp delSp modSp add mod delAnim modAnim modNotesTx">
        <pc:chgData name="Manuel Schilliger | SE AG" userId="0ed157ca-a074-442c-88e4-32221669765d" providerId="ADAL" clId="{E9A8C8F4-1D78-483A-8227-1C021EE43492}" dt="2024-08-26T07:01:45.876" v="10035" actId="20577"/>
        <pc:sldMkLst>
          <pc:docMk/>
          <pc:sldMk cId="946315560" sldId="270"/>
        </pc:sldMkLst>
        <pc:spChg chg="add mod ord">
          <ac:chgData name="Manuel Schilliger | SE AG" userId="0ed157ca-a074-442c-88e4-32221669765d" providerId="ADAL" clId="{E9A8C8F4-1D78-483A-8227-1C021EE43492}" dt="2024-08-26T07:00:21.347" v="9953" actId="1076"/>
          <ac:spMkLst>
            <pc:docMk/>
            <pc:sldMk cId="946315560" sldId="270"/>
            <ac:spMk id="2" creationId="{3EE8CDB8-A81E-1616-6825-43CBBF6CB8D5}"/>
          </ac:spMkLst>
        </pc:spChg>
        <pc:spChg chg="mod">
          <ac:chgData name="Manuel Schilliger | SE AG" userId="0ed157ca-a074-442c-88e4-32221669765d" providerId="ADAL" clId="{E9A8C8F4-1D78-483A-8227-1C021EE43492}" dt="2024-08-20T16:42:45.467" v="7635" actId="20577"/>
          <ac:spMkLst>
            <pc:docMk/>
            <pc:sldMk cId="946315560" sldId="270"/>
            <ac:spMk id="3" creationId="{4892BC04-8E65-544B-CDC6-E67F5E1ABDC9}"/>
          </ac:spMkLst>
        </pc:spChg>
        <pc:spChg chg="add mod">
          <ac:chgData name="Manuel Schilliger | SE AG" userId="0ed157ca-a074-442c-88e4-32221669765d" providerId="ADAL" clId="{E9A8C8F4-1D78-483A-8227-1C021EE43492}" dt="2024-08-26T06:58:45.740" v="9908" actId="34135"/>
          <ac:spMkLst>
            <pc:docMk/>
            <pc:sldMk cId="946315560" sldId="270"/>
            <ac:spMk id="4" creationId="{D0BF816D-8CCB-B74C-1E2F-DB7C5EB2D97B}"/>
          </ac:spMkLst>
        </pc:spChg>
        <pc:spChg chg="add mod ord">
          <ac:chgData name="Manuel Schilliger | SE AG" userId="0ed157ca-a074-442c-88e4-32221669765d" providerId="ADAL" clId="{E9A8C8F4-1D78-483A-8227-1C021EE43492}" dt="2024-08-26T07:00:17.581" v="9952" actId="1076"/>
          <ac:spMkLst>
            <pc:docMk/>
            <pc:sldMk cId="946315560" sldId="270"/>
            <ac:spMk id="5" creationId="{408947D9-E737-C401-3EF0-CFE3FC0990DC}"/>
          </ac:spMkLst>
        </pc:spChg>
        <pc:spChg chg="mod">
          <ac:chgData name="Manuel Schilliger | SE AG" userId="0ed157ca-a074-442c-88e4-32221669765d" providerId="ADAL" clId="{E9A8C8F4-1D78-483A-8227-1C021EE43492}" dt="2024-08-20T14:36:12.257" v="6271" actId="20577"/>
          <ac:spMkLst>
            <pc:docMk/>
            <pc:sldMk cId="946315560" sldId="270"/>
            <ac:spMk id="6" creationId="{AD2AD5FD-3A38-E06A-BFA7-71FDA324349F}"/>
          </ac:spMkLst>
        </pc:spChg>
        <pc:spChg chg="add mod">
          <ac:chgData name="Manuel Schilliger | SE AG" userId="0ed157ca-a074-442c-88e4-32221669765d" providerId="ADAL" clId="{E9A8C8F4-1D78-483A-8227-1C021EE43492}" dt="2024-08-26T06:58:43.736" v="9907" actId="34135"/>
          <ac:spMkLst>
            <pc:docMk/>
            <pc:sldMk cId="946315560" sldId="270"/>
            <ac:spMk id="7" creationId="{AD9852AC-8225-F463-8E42-CD0ECD2D7D80}"/>
          </ac:spMkLst>
        </pc:spChg>
        <pc:spChg chg="add mod">
          <ac:chgData name="Manuel Schilliger | SE AG" userId="0ed157ca-a074-442c-88e4-32221669765d" providerId="ADAL" clId="{E9A8C8F4-1D78-483A-8227-1C021EE43492}" dt="2024-08-26T06:58:41.240" v="9906" actId="34135"/>
          <ac:spMkLst>
            <pc:docMk/>
            <pc:sldMk cId="946315560" sldId="270"/>
            <ac:spMk id="8" creationId="{3230B50C-6932-0EE3-3CDD-670A12DBACBD}"/>
          </ac:spMkLst>
        </pc:spChg>
        <pc:spChg chg="add mod">
          <ac:chgData name="Manuel Schilliger | SE AG" userId="0ed157ca-a074-442c-88e4-32221669765d" providerId="ADAL" clId="{E9A8C8F4-1D78-483A-8227-1C021EE43492}" dt="2024-08-26T06:58:34.900" v="9904" actId="34135"/>
          <ac:spMkLst>
            <pc:docMk/>
            <pc:sldMk cId="946315560" sldId="270"/>
            <ac:spMk id="9" creationId="{58FA1CD4-6251-B9D7-3170-C15F224EB119}"/>
          </ac:spMkLst>
        </pc:spChg>
        <pc:spChg chg="add mod">
          <ac:chgData name="Manuel Schilliger | SE AG" userId="0ed157ca-a074-442c-88e4-32221669765d" providerId="ADAL" clId="{E9A8C8F4-1D78-483A-8227-1C021EE43492}" dt="2024-08-26T06:58:56.549" v="9914" actId="34135"/>
          <ac:spMkLst>
            <pc:docMk/>
            <pc:sldMk cId="946315560" sldId="270"/>
            <ac:spMk id="10" creationId="{BDE56BDC-7B9B-A263-A4C7-CFC3B80BE38F}"/>
          </ac:spMkLst>
        </pc:spChg>
        <pc:spChg chg="add mod">
          <ac:chgData name="Manuel Schilliger | SE AG" userId="0ed157ca-a074-442c-88e4-32221669765d" providerId="ADAL" clId="{E9A8C8F4-1D78-483A-8227-1C021EE43492}" dt="2024-08-26T06:58:58.775" v="9915" actId="34135"/>
          <ac:spMkLst>
            <pc:docMk/>
            <pc:sldMk cId="946315560" sldId="270"/>
            <ac:spMk id="11" creationId="{4514F5DA-78DA-3EAA-A08F-7BC064AB0BF5}"/>
          </ac:spMkLst>
        </pc:spChg>
        <pc:spChg chg="add mod">
          <ac:chgData name="Manuel Schilliger | SE AG" userId="0ed157ca-a074-442c-88e4-32221669765d" providerId="ADAL" clId="{E9A8C8F4-1D78-483A-8227-1C021EE43492}" dt="2024-08-26T06:59:00.605" v="9916" actId="34135"/>
          <ac:spMkLst>
            <pc:docMk/>
            <pc:sldMk cId="946315560" sldId="270"/>
            <ac:spMk id="12" creationId="{061DF5AC-5232-1AE9-CBAD-9F8FADE11A40}"/>
          </ac:spMkLst>
        </pc:spChg>
        <pc:spChg chg="add del mod">
          <ac:chgData name="Manuel Schilliger | SE AG" userId="0ed157ca-a074-442c-88e4-32221669765d" providerId="ADAL" clId="{E9A8C8F4-1D78-483A-8227-1C021EE43492}" dt="2024-08-20T16:35:44.821" v="7477" actId="478"/>
          <ac:spMkLst>
            <pc:docMk/>
            <pc:sldMk cId="946315560" sldId="270"/>
            <ac:spMk id="13" creationId="{6A2211F3-594A-6BC3-9364-8C6728ABC54D}"/>
          </ac:spMkLst>
        </pc:spChg>
        <pc:spChg chg="add mod">
          <ac:chgData name="Manuel Schilliger | SE AG" userId="0ed157ca-a074-442c-88e4-32221669765d" providerId="ADAL" clId="{E9A8C8F4-1D78-483A-8227-1C021EE43492}" dt="2024-08-26T06:58:54.416" v="9913" actId="34135"/>
          <ac:spMkLst>
            <pc:docMk/>
            <pc:sldMk cId="946315560" sldId="270"/>
            <ac:spMk id="13" creationId="{6C8EF158-F9FE-D10F-003E-EE66B6A19C2F}"/>
          </ac:spMkLst>
        </pc:spChg>
        <pc:spChg chg="add mod">
          <ac:chgData name="Manuel Schilliger | SE AG" userId="0ed157ca-a074-442c-88e4-32221669765d" providerId="ADAL" clId="{E9A8C8F4-1D78-483A-8227-1C021EE43492}" dt="2024-08-26T07:00:17.581" v="9952" actId="1076"/>
          <ac:spMkLst>
            <pc:docMk/>
            <pc:sldMk cId="946315560" sldId="270"/>
            <ac:spMk id="14" creationId="{54958493-31C0-A305-6957-23B83380016C}"/>
          </ac:spMkLst>
        </pc:spChg>
        <pc:spChg chg="add del mod">
          <ac:chgData name="Manuel Schilliger | SE AG" userId="0ed157ca-a074-442c-88e4-32221669765d" providerId="ADAL" clId="{E9A8C8F4-1D78-483A-8227-1C021EE43492}" dt="2024-08-20T16:38:52.367" v="7628" actId="478"/>
          <ac:spMkLst>
            <pc:docMk/>
            <pc:sldMk cId="946315560" sldId="270"/>
            <ac:spMk id="14" creationId="{9115402A-2CEE-EFC3-7ED8-F3DFFB3656FD}"/>
          </ac:spMkLst>
        </pc:spChg>
        <pc:spChg chg="add mod">
          <ac:chgData name="Manuel Schilliger | SE AG" userId="0ed157ca-a074-442c-88e4-32221669765d" providerId="ADAL" clId="{E9A8C8F4-1D78-483A-8227-1C021EE43492}" dt="2024-08-26T07:01:41.024" v="10033" actId="20577"/>
          <ac:spMkLst>
            <pc:docMk/>
            <pc:sldMk cId="946315560" sldId="270"/>
            <ac:spMk id="15" creationId="{56DAD302-D01F-C0C3-712F-DE8B7CE85BEF}"/>
          </ac:spMkLst>
        </pc:spChg>
        <pc:spChg chg="add mod">
          <ac:chgData name="Manuel Schilliger | SE AG" userId="0ed157ca-a074-442c-88e4-32221669765d" providerId="ADAL" clId="{E9A8C8F4-1D78-483A-8227-1C021EE43492}" dt="2024-08-26T07:01:45.876" v="10035" actId="20577"/>
          <ac:spMkLst>
            <pc:docMk/>
            <pc:sldMk cId="946315560" sldId="270"/>
            <ac:spMk id="18" creationId="{71AAE188-F174-429D-FB22-8329B6B12CC3}"/>
          </ac:spMkLst>
        </pc:spChg>
        <pc:spChg chg="add mod">
          <ac:chgData name="Manuel Schilliger | SE AG" userId="0ed157ca-a074-442c-88e4-32221669765d" providerId="ADAL" clId="{E9A8C8F4-1D78-483A-8227-1C021EE43492}" dt="2024-08-26T07:01:44.191" v="10034" actId="20577"/>
          <ac:spMkLst>
            <pc:docMk/>
            <pc:sldMk cId="946315560" sldId="270"/>
            <ac:spMk id="19" creationId="{D8413095-ABF1-73C7-BCAC-905F963852D2}"/>
          </ac:spMkLst>
        </pc:spChg>
        <pc:spChg chg="add del mod">
          <ac:chgData name="Manuel Schilliger | SE AG" userId="0ed157ca-a074-442c-88e4-32221669765d" providerId="ADAL" clId="{E9A8C8F4-1D78-483A-8227-1C021EE43492}" dt="2024-08-20T16:38:52.367" v="7628" actId="478"/>
          <ac:spMkLst>
            <pc:docMk/>
            <pc:sldMk cId="946315560" sldId="270"/>
            <ac:spMk id="19" creationId="{E6CD14D1-CD74-271D-15C7-545370C396EE}"/>
          </ac:spMkLst>
        </pc:spChg>
        <pc:spChg chg="add del mod">
          <ac:chgData name="Manuel Schilliger | SE AG" userId="0ed157ca-a074-442c-88e4-32221669765d" providerId="ADAL" clId="{E9A8C8F4-1D78-483A-8227-1C021EE43492}" dt="2024-08-20T16:38:52.367" v="7628" actId="478"/>
          <ac:spMkLst>
            <pc:docMk/>
            <pc:sldMk cId="946315560" sldId="270"/>
            <ac:spMk id="20" creationId="{EDEF2915-C22B-3980-20AF-2C15582DE86D}"/>
          </ac:spMkLst>
        </pc:spChg>
        <pc:spChg chg="add del mod">
          <ac:chgData name="Manuel Schilliger | SE AG" userId="0ed157ca-a074-442c-88e4-32221669765d" providerId="ADAL" clId="{E9A8C8F4-1D78-483A-8227-1C021EE43492}" dt="2024-08-26T07:00:46.268" v="9978" actId="478"/>
          <ac:spMkLst>
            <pc:docMk/>
            <pc:sldMk cId="946315560" sldId="270"/>
            <ac:spMk id="20" creationId="{F566424F-1A9C-4105-E9B3-F37A40A75483}"/>
          </ac:spMkLst>
        </pc:spChg>
        <pc:spChg chg="add mod">
          <ac:chgData name="Manuel Schilliger | SE AG" userId="0ed157ca-a074-442c-88e4-32221669765d" providerId="ADAL" clId="{E9A8C8F4-1D78-483A-8227-1C021EE43492}" dt="2024-08-26T07:00:59.767" v="9996" actId="20577"/>
          <ac:spMkLst>
            <pc:docMk/>
            <pc:sldMk cId="946315560" sldId="270"/>
            <ac:spMk id="21" creationId="{A2C1A0A1-8820-F438-8158-B833DB7979F3}"/>
          </ac:spMkLst>
        </pc:spChg>
        <pc:spChg chg="add del mod">
          <ac:chgData name="Manuel Schilliger | SE AG" userId="0ed157ca-a074-442c-88e4-32221669765d" providerId="ADAL" clId="{E9A8C8F4-1D78-483A-8227-1C021EE43492}" dt="2024-08-20T16:38:52.367" v="7628" actId="478"/>
          <ac:spMkLst>
            <pc:docMk/>
            <pc:sldMk cId="946315560" sldId="270"/>
            <ac:spMk id="21" creationId="{F2614B84-F854-4756-86BD-5F1649EA5985}"/>
          </ac:spMkLst>
        </pc:spChg>
        <pc:spChg chg="add mod">
          <ac:chgData name="Manuel Schilliger | SE AG" userId="0ed157ca-a074-442c-88e4-32221669765d" providerId="ADAL" clId="{E9A8C8F4-1D78-483A-8227-1C021EE43492}" dt="2024-08-26T07:01:04.843" v="10014" actId="20577"/>
          <ac:spMkLst>
            <pc:docMk/>
            <pc:sldMk cId="946315560" sldId="270"/>
            <ac:spMk id="22" creationId="{8DFD0C76-85F5-867E-D5B1-D3B287F5D158}"/>
          </ac:spMkLst>
        </pc:spChg>
        <pc:spChg chg="add del mod">
          <ac:chgData name="Manuel Schilliger | SE AG" userId="0ed157ca-a074-442c-88e4-32221669765d" providerId="ADAL" clId="{E9A8C8F4-1D78-483A-8227-1C021EE43492}" dt="2024-08-20T16:35:43.004" v="7475" actId="478"/>
          <ac:spMkLst>
            <pc:docMk/>
            <pc:sldMk cId="946315560" sldId="270"/>
            <ac:spMk id="22" creationId="{AADA11CA-3AC0-8221-39AF-C091B33B344D}"/>
          </ac:spMkLst>
        </pc:spChg>
        <pc:spChg chg="add del mod">
          <ac:chgData name="Manuel Schilliger | SE AG" userId="0ed157ca-a074-442c-88e4-32221669765d" providerId="ADAL" clId="{E9A8C8F4-1D78-483A-8227-1C021EE43492}" dt="2024-08-25T10:02:30.077" v="8122" actId="478"/>
          <ac:spMkLst>
            <pc:docMk/>
            <pc:sldMk cId="946315560" sldId="270"/>
            <ac:spMk id="28" creationId="{A3DD542B-707F-560D-B077-6D8ECFBAD309}"/>
          </ac:spMkLst>
        </pc:spChg>
        <pc:graphicFrameChg chg="add del mod modGraphic">
          <ac:chgData name="Manuel Schilliger | SE AG" userId="0ed157ca-a074-442c-88e4-32221669765d" providerId="ADAL" clId="{E9A8C8F4-1D78-483A-8227-1C021EE43492}" dt="2024-08-20T16:38:49.653" v="7627" actId="478"/>
          <ac:graphicFrameMkLst>
            <pc:docMk/>
            <pc:sldMk cId="946315560" sldId="270"/>
            <ac:graphicFrameMk id="11" creationId="{C7183C6F-75CD-A013-A9CC-262B2D33A356}"/>
          </ac:graphicFrameMkLst>
        </pc:graphicFrameChg>
        <pc:graphicFrameChg chg="add del mod modGraphic">
          <ac:chgData name="Manuel Schilliger | SE AG" userId="0ed157ca-a074-442c-88e4-32221669765d" providerId="ADAL" clId="{E9A8C8F4-1D78-483A-8227-1C021EE43492}" dt="2024-08-20T16:30:12.502" v="7335" actId="478"/>
          <ac:graphicFrameMkLst>
            <pc:docMk/>
            <pc:sldMk cId="946315560" sldId="270"/>
            <ac:graphicFrameMk id="12" creationId="{E42B973E-EA33-04BB-2BFA-4FFC287A0BF3}"/>
          </ac:graphicFrameMkLst>
        </pc:graphicFrameChg>
        <pc:picChg chg="del">
          <ac:chgData name="Manuel Schilliger | SE AG" userId="0ed157ca-a074-442c-88e4-32221669765d" providerId="ADAL" clId="{E9A8C8F4-1D78-483A-8227-1C021EE43492}" dt="2024-08-20T14:24:59.249" v="5530" actId="478"/>
          <ac:picMkLst>
            <pc:docMk/>
            <pc:sldMk cId="946315560" sldId="270"/>
            <ac:picMk id="2" creationId="{D8AC3204-52BD-35F7-4EEE-9BDCBFA7D5D4}"/>
          </ac:picMkLst>
        </pc:picChg>
        <pc:picChg chg="del">
          <ac:chgData name="Manuel Schilliger | SE AG" userId="0ed157ca-a074-442c-88e4-32221669765d" providerId="ADAL" clId="{E9A8C8F4-1D78-483A-8227-1C021EE43492}" dt="2024-08-20T14:24:58.484" v="5529" actId="478"/>
          <ac:picMkLst>
            <pc:docMk/>
            <pc:sldMk cId="946315560" sldId="270"/>
            <ac:picMk id="4" creationId="{1EB2E4FC-1676-F75F-491A-29412F443673}"/>
          </ac:picMkLst>
        </pc:picChg>
        <pc:picChg chg="del">
          <ac:chgData name="Manuel Schilliger | SE AG" userId="0ed157ca-a074-442c-88e4-32221669765d" providerId="ADAL" clId="{E9A8C8F4-1D78-483A-8227-1C021EE43492}" dt="2024-08-20T14:24:57.822" v="5528" actId="478"/>
          <ac:picMkLst>
            <pc:docMk/>
            <pc:sldMk cId="946315560" sldId="270"/>
            <ac:picMk id="7" creationId="{F5C769AB-1D6A-0B1E-2E33-EBF2DB45D784}"/>
          </ac:picMkLst>
        </pc:picChg>
        <pc:picChg chg="add del mod">
          <ac:chgData name="Manuel Schilliger | SE AG" userId="0ed157ca-a074-442c-88e4-32221669765d" providerId="ADAL" clId="{E9A8C8F4-1D78-483A-8227-1C021EE43492}" dt="2024-08-20T14:52:34.616" v="6289" actId="478"/>
          <ac:picMkLst>
            <pc:docMk/>
            <pc:sldMk cId="946315560" sldId="270"/>
            <ac:picMk id="8" creationId="{2D8607B3-10AC-A4FF-AC13-1447CDC6E1B1}"/>
          </ac:picMkLst>
        </pc:picChg>
        <pc:picChg chg="add del mod">
          <ac:chgData name="Manuel Schilliger | SE AG" userId="0ed157ca-a074-442c-88e4-32221669765d" providerId="ADAL" clId="{E9A8C8F4-1D78-483A-8227-1C021EE43492}" dt="2024-08-20T16:38:45.144" v="7625" actId="478"/>
          <ac:picMkLst>
            <pc:docMk/>
            <pc:sldMk cId="946315560" sldId="270"/>
            <ac:picMk id="10" creationId="{20A31279-124A-B57A-B94B-823770F3713D}"/>
          </ac:picMkLst>
        </pc:picChg>
        <pc:picChg chg="add del">
          <ac:chgData name="Manuel Schilliger | SE AG" userId="0ed157ca-a074-442c-88e4-32221669765d" providerId="ADAL" clId="{E9A8C8F4-1D78-483A-8227-1C021EE43492}" dt="2024-08-26T07:00:00.309" v="9949" actId="22"/>
          <ac:picMkLst>
            <pc:docMk/>
            <pc:sldMk cId="946315560" sldId="270"/>
            <ac:picMk id="17" creationId="{34B7C3DF-42C5-9099-BBAA-EE0AF95127E8}"/>
          </ac:picMkLst>
        </pc:picChg>
        <pc:picChg chg="add del mod">
          <ac:chgData name="Manuel Schilliger | SE AG" userId="0ed157ca-a074-442c-88e4-32221669765d" providerId="ADAL" clId="{E9A8C8F4-1D78-483A-8227-1C021EE43492}" dt="2024-08-25T10:02:28.343" v="8121" actId="478"/>
          <ac:picMkLst>
            <pc:docMk/>
            <pc:sldMk cId="946315560" sldId="270"/>
            <ac:picMk id="25" creationId="{223F7CB1-DDA7-371F-A312-F4EBCBFB2240}"/>
          </ac:picMkLst>
        </pc:picChg>
        <pc:picChg chg="add mod">
          <ac:chgData name="Manuel Schilliger | SE AG" userId="0ed157ca-a074-442c-88e4-32221669765d" providerId="ADAL" clId="{E9A8C8F4-1D78-483A-8227-1C021EE43492}" dt="2024-08-26T06:57:33.718" v="9869" actId="34135"/>
          <ac:picMkLst>
            <pc:docMk/>
            <pc:sldMk cId="946315560" sldId="270"/>
            <ac:picMk id="27" creationId="{053431C0-5962-87E6-46F4-848D2C1B90C4}"/>
          </ac:picMkLst>
        </pc:picChg>
        <pc:cxnChg chg="add del mod">
          <ac:chgData name="Manuel Schilliger | SE AG" userId="0ed157ca-a074-442c-88e4-32221669765d" providerId="ADAL" clId="{E9A8C8F4-1D78-483A-8227-1C021EE43492}" dt="2024-08-20T16:35:40.270" v="7474" actId="478"/>
          <ac:cxnSpMkLst>
            <pc:docMk/>
            <pc:sldMk cId="946315560" sldId="270"/>
            <ac:cxnSpMk id="16" creationId="{F09B94CE-4B8F-34B4-03A2-DAE0286C2C1B}"/>
          </ac:cxnSpMkLst>
        </pc:cxnChg>
        <pc:cxnChg chg="add del mod">
          <ac:chgData name="Manuel Schilliger | SE AG" userId="0ed157ca-a074-442c-88e4-32221669765d" providerId="ADAL" clId="{E9A8C8F4-1D78-483A-8227-1C021EE43492}" dt="2024-08-20T16:35:43.815" v="7476" actId="478"/>
          <ac:cxnSpMkLst>
            <pc:docMk/>
            <pc:sldMk cId="946315560" sldId="270"/>
            <ac:cxnSpMk id="23" creationId="{154D0CB8-0C8F-D0C7-636B-C991F24A72EA}"/>
          </ac:cxnSpMkLst>
        </pc:cxnChg>
      </pc:sldChg>
      <pc:sldChg chg="addSp delSp modSp add mod modAnim modNotesTx">
        <pc:chgData name="Manuel Schilliger | SE AG" userId="0ed157ca-a074-442c-88e4-32221669765d" providerId="ADAL" clId="{E9A8C8F4-1D78-483A-8227-1C021EE43492}" dt="2024-08-25T18:09:04.718" v="9826" actId="20577"/>
        <pc:sldMkLst>
          <pc:docMk/>
          <pc:sldMk cId="2105188175" sldId="271"/>
        </pc:sldMkLst>
        <pc:spChg chg="add del mod">
          <ac:chgData name="Manuel Schilliger | SE AG" userId="0ed157ca-a074-442c-88e4-32221669765d" providerId="ADAL" clId="{E9A8C8F4-1D78-483A-8227-1C021EE43492}" dt="2024-08-23T06:27:18.193" v="8027" actId="478"/>
          <ac:spMkLst>
            <pc:docMk/>
            <pc:sldMk cId="2105188175" sldId="271"/>
            <ac:spMk id="2" creationId="{E1D85A8D-2694-F608-384D-62B8CA1B6C65}"/>
          </ac:spMkLst>
        </pc:spChg>
        <pc:spChg chg="mod">
          <ac:chgData name="Manuel Schilliger | SE AG" userId="0ed157ca-a074-442c-88e4-32221669765d" providerId="ADAL" clId="{E9A8C8F4-1D78-483A-8227-1C021EE43492}" dt="2024-08-23T06:27:08.766" v="8026" actId="20577"/>
          <ac:spMkLst>
            <pc:docMk/>
            <pc:sldMk cId="2105188175" sldId="271"/>
            <ac:spMk id="3" creationId="{4892BC04-8E65-544B-CDC6-E67F5E1ABDC9}"/>
          </ac:spMkLst>
        </pc:spChg>
        <pc:picChg chg="add mod">
          <ac:chgData name="Manuel Schilliger | SE AG" userId="0ed157ca-a074-442c-88e4-32221669765d" providerId="ADAL" clId="{E9A8C8F4-1D78-483A-8227-1C021EE43492}" dt="2024-08-23T06:29:07.306" v="8046" actId="1076"/>
          <ac:picMkLst>
            <pc:docMk/>
            <pc:sldMk cId="2105188175" sldId="271"/>
            <ac:picMk id="4" creationId="{32D5C757-38CC-0F43-A489-3C76CD752E34}"/>
          </ac:picMkLst>
        </pc:picChg>
      </pc:sldChg>
      <pc:sldChg chg="delSp modSp add mod ord">
        <pc:chgData name="Manuel Schilliger | SE AG" userId="0ed157ca-a074-442c-88e4-32221669765d" providerId="ADAL" clId="{E9A8C8F4-1D78-483A-8227-1C021EE43492}" dt="2024-08-25T17:51:17.459" v="8243" actId="20577"/>
        <pc:sldMkLst>
          <pc:docMk/>
          <pc:sldMk cId="1946061359" sldId="272"/>
        </pc:sldMkLst>
        <pc:spChg chg="mod">
          <ac:chgData name="Manuel Schilliger | SE AG" userId="0ed157ca-a074-442c-88e4-32221669765d" providerId="ADAL" clId="{E9A8C8F4-1D78-483A-8227-1C021EE43492}" dt="2024-08-25T17:51:17.459" v="8243" actId="20577"/>
          <ac:spMkLst>
            <pc:docMk/>
            <pc:sldMk cId="1946061359" sldId="272"/>
            <ac:spMk id="2" creationId="{5970AD34-39E6-A0D4-4A00-73D80415734E}"/>
          </ac:spMkLst>
        </pc:spChg>
        <pc:spChg chg="del">
          <ac:chgData name="Manuel Schilliger | SE AG" userId="0ed157ca-a074-442c-88e4-32221669765d" providerId="ADAL" clId="{E9A8C8F4-1D78-483A-8227-1C021EE43492}" dt="2024-08-20T17:02:37.175" v="7717" actId="478"/>
          <ac:spMkLst>
            <pc:docMk/>
            <pc:sldMk cId="1946061359" sldId="272"/>
            <ac:spMk id="3" creationId="{7616F2C9-0152-8418-95AD-D10CB861C670}"/>
          </ac:spMkLst>
        </pc:spChg>
      </pc:sldChg>
      <pc:sldChg chg="addSp delSp modSp add mod delAnim modAnim modNotesTx">
        <pc:chgData name="Manuel Schilliger | SE AG" userId="0ed157ca-a074-442c-88e4-32221669765d" providerId="ADAL" clId="{E9A8C8F4-1D78-483A-8227-1C021EE43492}" dt="2024-08-25T18:08:42.409" v="9767" actId="20577"/>
        <pc:sldMkLst>
          <pc:docMk/>
          <pc:sldMk cId="1569729740" sldId="273"/>
        </pc:sldMkLst>
        <pc:spChg chg="add mod">
          <ac:chgData name="Manuel Schilliger | SE AG" userId="0ed157ca-a074-442c-88e4-32221669765d" providerId="ADAL" clId="{E9A8C8F4-1D78-483A-8227-1C021EE43492}" dt="2024-08-25T10:25:07.632" v="8185" actId="20577"/>
          <ac:spMkLst>
            <pc:docMk/>
            <pc:sldMk cId="1569729740" sldId="273"/>
            <ac:spMk id="2" creationId="{51F1C8D8-3132-C29A-E51E-0B21F0B79BF8}"/>
          </ac:spMkLst>
        </pc:spChg>
        <pc:spChg chg="mod">
          <ac:chgData name="Manuel Schilliger | SE AG" userId="0ed157ca-a074-442c-88e4-32221669765d" providerId="ADAL" clId="{E9A8C8F4-1D78-483A-8227-1C021EE43492}" dt="2024-08-20T16:39:11.539" v="7630" actId="20577"/>
          <ac:spMkLst>
            <pc:docMk/>
            <pc:sldMk cId="1569729740" sldId="273"/>
            <ac:spMk id="3" creationId="{4892BC04-8E65-544B-CDC6-E67F5E1ABDC9}"/>
          </ac:spMkLst>
        </pc:spChg>
        <pc:spChg chg="add mod">
          <ac:chgData name="Manuel Schilliger | SE AG" userId="0ed157ca-a074-442c-88e4-32221669765d" providerId="ADAL" clId="{E9A8C8F4-1D78-483A-8227-1C021EE43492}" dt="2024-08-25T10:25:12.786" v="8187" actId="571"/>
          <ac:spMkLst>
            <pc:docMk/>
            <pc:sldMk cId="1569729740" sldId="273"/>
            <ac:spMk id="5" creationId="{B07E0069-6E8D-EC0D-1521-FA16EE4FCB6F}"/>
          </ac:spMkLst>
        </pc:spChg>
        <pc:spChg chg="add mod">
          <ac:chgData name="Manuel Schilliger | SE AG" userId="0ed157ca-a074-442c-88e4-32221669765d" providerId="ADAL" clId="{E9A8C8F4-1D78-483A-8227-1C021EE43492}" dt="2024-08-25T10:25:45.236" v="8216" actId="20577"/>
          <ac:spMkLst>
            <pc:docMk/>
            <pc:sldMk cId="1569729740" sldId="273"/>
            <ac:spMk id="7" creationId="{4BCF4F76-C968-6445-6676-0AC89B65888B}"/>
          </ac:spMkLst>
        </pc:spChg>
        <pc:spChg chg="add mod">
          <ac:chgData name="Manuel Schilliger | SE AG" userId="0ed157ca-a074-442c-88e4-32221669765d" providerId="ADAL" clId="{E9A8C8F4-1D78-483A-8227-1C021EE43492}" dt="2024-08-25T10:25:36.471" v="8207" actId="20577"/>
          <ac:spMkLst>
            <pc:docMk/>
            <pc:sldMk cId="1569729740" sldId="273"/>
            <ac:spMk id="8" creationId="{491A736F-D197-19AD-7848-8962E8745B27}"/>
          </ac:spMkLst>
        </pc:spChg>
        <pc:spChg chg="mod">
          <ac:chgData name="Manuel Schilliger | SE AG" userId="0ed157ca-a074-442c-88e4-32221669765d" providerId="ADAL" clId="{E9A8C8F4-1D78-483A-8227-1C021EE43492}" dt="2024-08-25T10:24:47.675" v="8166" actId="14100"/>
          <ac:spMkLst>
            <pc:docMk/>
            <pc:sldMk cId="1569729740" sldId="273"/>
            <ac:spMk id="14" creationId="{9115402A-2CEE-EFC3-7ED8-F3DFFB3656FD}"/>
          </ac:spMkLst>
        </pc:spChg>
        <pc:spChg chg="del mod">
          <ac:chgData name="Manuel Schilliger | SE AG" userId="0ed157ca-a074-442c-88e4-32221669765d" providerId="ADAL" clId="{E9A8C8F4-1D78-483A-8227-1C021EE43492}" dt="2024-08-25T10:25:53.364" v="8219" actId="478"/>
          <ac:spMkLst>
            <pc:docMk/>
            <pc:sldMk cId="1569729740" sldId="273"/>
            <ac:spMk id="19" creationId="{E6CD14D1-CD74-271D-15C7-545370C396EE}"/>
          </ac:spMkLst>
        </pc:spChg>
        <pc:spChg chg="del mod">
          <ac:chgData name="Manuel Schilliger | SE AG" userId="0ed157ca-a074-442c-88e4-32221669765d" providerId="ADAL" clId="{E9A8C8F4-1D78-483A-8227-1C021EE43492}" dt="2024-08-25T10:25:50.020" v="8217" actId="478"/>
          <ac:spMkLst>
            <pc:docMk/>
            <pc:sldMk cId="1569729740" sldId="273"/>
            <ac:spMk id="20" creationId="{EDEF2915-C22B-3980-20AF-2C15582DE86D}"/>
          </ac:spMkLst>
        </pc:spChg>
        <pc:spChg chg="del mod">
          <ac:chgData name="Manuel Schilliger | SE AG" userId="0ed157ca-a074-442c-88e4-32221669765d" providerId="ADAL" clId="{E9A8C8F4-1D78-483A-8227-1C021EE43492}" dt="2024-08-25T10:25:51.650" v="8218" actId="478"/>
          <ac:spMkLst>
            <pc:docMk/>
            <pc:sldMk cId="1569729740" sldId="273"/>
            <ac:spMk id="21" creationId="{F2614B84-F854-4756-86BD-5F1649EA5985}"/>
          </ac:spMkLst>
        </pc:spChg>
        <pc:picChg chg="add mod">
          <ac:chgData name="Manuel Schilliger | SE AG" userId="0ed157ca-a074-442c-88e4-32221669765d" providerId="ADAL" clId="{E9A8C8F4-1D78-483A-8227-1C021EE43492}" dt="2024-08-25T10:25:12.786" v="8187" actId="571"/>
          <ac:picMkLst>
            <pc:docMk/>
            <pc:sldMk cId="1569729740" sldId="273"/>
            <ac:picMk id="4" creationId="{99C244D3-8F27-C2C5-2135-D2E0ABDC5954}"/>
          </ac:picMkLst>
        </pc:picChg>
        <pc:picChg chg="mod">
          <ac:chgData name="Manuel Schilliger | SE AG" userId="0ed157ca-a074-442c-88e4-32221669765d" providerId="ADAL" clId="{E9A8C8F4-1D78-483A-8227-1C021EE43492}" dt="2024-08-25T10:24:39.840" v="8163" actId="1076"/>
          <ac:picMkLst>
            <pc:docMk/>
            <pc:sldMk cId="1569729740" sldId="273"/>
            <ac:picMk id="10" creationId="{20A31279-124A-B57A-B94B-823770F3713D}"/>
          </ac:picMkLst>
        </pc:picChg>
      </pc:sldChg>
      <pc:sldChg chg="add del">
        <pc:chgData name="Manuel Schilliger | SE AG" userId="0ed157ca-a074-442c-88e4-32221669765d" providerId="ADAL" clId="{E9A8C8F4-1D78-483A-8227-1C021EE43492}" dt="2024-08-20T16:38:33.868" v="7609" actId="2696"/>
        <pc:sldMkLst>
          <pc:docMk/>
          <pc:sldMk cId="2727809535" sldId="273"/>
        </pc:sldMkLst>
      </pc:sldChg>
      <pc:sldChg chg="addSp delSp modSp add mod modNotesTx">
        <pc:chgData name="Manuel Schilliger | SE AG" userId="0ed157ca-a074-442c-88e4-32221669765d" providerId="ADAL" clId="{E9A8C8F4-1D78-483A-8227-1C021EE43492}" dt="2024-08-25T18:07:45.697" v="9622" actId="20577"/>
        <pc:sldMkLst>
          <pc:docMk/>
          <pc:sldMk cId="3126260582" sldId="274"/>
        </pc:sldMkLst>
        <pc:spChg chg="del">
          <ac:chgData name="Manuel Schilliger | SE AG" userId="0ed157ca-a074-442c-88e4-32221669765d" providerId="ADAL" clId="{E9A8C8F4-1D78-483A-8227-1C021EE43492}" dt="2024-08-25T10:03:10.973" v="8127" actId="478"/>
          <ac:spMkLst>
            <pc:docMk/>
            <pc:sldMk cId="3126260582" sldId="274"/>
            <ac:spMk id="28" creationId="{A3DD542B-707F-560D-B077-6D8ECFBAD309}"/>
          </ac:spMkLst>
        </pc:spChg>
        <pc:picChg chg="add mod">
          <ac:chgData name="Manuel Schilliger | SE AG" userId="0ed157ca-a074-442c-88e4-32221669765d" providerId="ADAL" clId="{E9A8C8F4-1D78-483A-8227-1C021EE43492}" dt="2024-08-25T10:21:06.987" v="8136" actId="1076"/>
          <ac:picMkLst>
            <pc:docMk/>
            <pc:sldMk cId="3126260582" sldId="274"/>
            <ac:picMk id="4" creationId="{019D1918-0332-DF9C-EABB-3088CC06102E}"/>
          </ac:picMkLst>
        </pc:picChg>
        <pc:picChg chg="del mod">
          <ac:chgData name="Manuel Schilliger | SE AG" userId="0ed157ca-a074-442c-88e4-32221669765d" providerId="ADAL" clId="{E9A8C8F4-1D78-483A-8227-1C021EE43492}" dt="2024-08-25T10:20:56.605" v="8132" actId="478"/>
          <ac:picMkLst>
            <pc:docMk/>
            <pc:sldMk cId="3126260582" sldId="274"/>
            <ac:picMk id="25" creationId="{223F7CB1-DDA7-371F-A312-F4EBCBFB2240}"/>
          </ac:picMkLst>
        </pc:picChg>
        <pc:picChg chg="del">
          <ac:chgData name="Manuel Schilliger | SE AG" userId="0ed157ca-a074-442c-88e4-32221669765d" providerId="ADAL" clId="{E9A8C8F4-1D78-483A-8227-1C021EE43492}" dt="2024-08-25T10:03:11.483" v="8128" actId="478"/>
          <ac:picMkLst>
            <pc:docMk/>
            <pc:sldMk cId="3126260582" sldId="274"/>
            <ac:picMk id="27" creationId="{053431C0-5962-87E6-46F4-848D2C1B90C4}"/>
          </ac:picMkLst>
        </pc:picChg>
      </pc:sldChg>
    </pc:docChg>
  </pc:docChgLst>
  <pc:docChgLst>
    <pc:chgData name="Manuel Schilliger | SE AG" userId="0ed157ca-a074-442c-88e4-32221669765d" providerId="ADAL" clId="{5AE9208D-A2BC-4658-A99C-676D1D67B47B}"/>
    <pc:docChg chg="undo redo custSel addSld delSld modSld sldOrd">
      <pc:chgData name="Manuel Schilliger | SE AG" userId="0ed157ca-a074-442c-88e4-32221669765d" providerId="ADAL" clId="{5AE9208D-A2BC-4658-A99C-676D1D67B47B}" dt="2024-10-23T16:08:38.174" v="11129"/>
      <pc:docMkLst>
        <pc:docMk/>
      </pc:docMkLst>
      <pc:sldChg chg="modSp mod">
        <pc:chgData name="Manuel Schilliger | SE AG" userId="0ed157ca-a074-442c-88e4-32221669765d" providerId="ADAL" clId="{5AE9208D-A2BC-4658-A99C-676D1D67B47B}" dt="2024-10-20T13:22:37.637" v="146" actId="404"/>
        <pc:sldMkLst>
          <pc:docMk/>
          <pc:sldMk cId="3626438993" sldId="256"/>
        </pc:sldMkLst>
        <pc:spChg chg="mod">
          <ac:chgData name="Manuel Schilliger | SE AG" userId="0ed157ca-a074-442c-88e4-32221669765d" providerId="ADAL" clId="{5AE9208D-A2BC-4658-A99C-676D1D67B47B}" dt="2024-10-20T13:22:37.637" v="146" actId="404"/>
          <ac:spMkLst>
            <pc:docMk/>
            <pc:sldMk cId="3626438993" sldId="256"/>
            <ac:spMk id="2" creationId="{5970AD34-39E6-A0D4-4A00-73D80415734E}"/>
          </ac:spMkLst>
        </pc:spChg>
        <pc:spChg chg="mod">
          <ac:chgData name="Manuel Schilliger | SE AG" userId="0ed157ca-a074-442c-88e4-32221669765d" providerId="ADAL" clId="{5AE9208D-A2BC-4658-A99C-676D1D67B47B}" dt="2024-10-20T13:22:12.339" v="90" actId="20577"/>
          <ac:spMkLst>
            <pc:docMk/>
            <pc:sldMk cId="3626438993" sldId="256"/>
            <ac:spMk id="3" creationId="{7616F2C9-0152-8418-95AD-D10CB861C670}"/>
          </ac:spMkLst>
        </pc:spChg>
      </pc:sldChg>
      <pc:sldChg chg="modSp mod">
        <pc:chgData name="Manuel Schilliger | SE AG" userId="0ed157ca-a074-442c-88e4-32221669765d" providerId="ADAL" clId="{5AE9208D-A2BC-4658-A99C-676D1D67B47B}" dt="2024-10-22T08:11:40.615" v="3710" actId="14100"/>
        <pc:sldMkLst>
          <pc:docMk/>
          <pc:sldMk cId="1943315764" sldId="258"/>
        </pc:sldMkLst>
        <pc:spChg chg="mod">
          <ac:chgData name="Manuel Schilliger | SE AG" userId="0ed157ca-a074-442c-88e4-32221669765d" providerId="ADAL" clId="{5AE9208D-A2BC-4658-A99C-676D1D67B47B}" dt="2024-10-22T08:11:40.615" v="3710" actId="14100"/>
          <ac:spMkLst>
            <pc:docMk/>
            <pc:sldMk cId="1943315764" sldId="258"/>
            <ac:spMk id="11" creationId="{C571DD17-92C1-CFF4-9704-F3B993F52D2A}"/>
          </ac:spMkLst>
        </pc:spChg>
      </pc:sldChg>
      <pc:sldChg chg="del">
        <pc:chgData name="Manuel Schilliger | SE AG" userId="0ed157ca-a074-442c-88e4-32221669765d" providerId="ADAL" clId="{5AE9208D-A2BC-4658-A99C-676D1D67B47B}" dt="2024-10-22T09:04:53.833" v="5410" actId="2696"/>
        <pc:sldMkLst>
          <pc:docMk/>
          <pc:sldMk cId="3533956106" sldId="261"/>
        </pc:sldMkLst>
      </pc:sldChg>
      <pc:sldChg chg="addSp delSp modSp del mod delAnim modNotesTx">
        <pc:chgData name="Manuel Schilliger | SE AG" userId="0ed157ca-a074-442c-88e4-32221669765d" providerId="ADAL" clId="{5AE9208D-A2BC-4658-A99C-676D1D67B47B}" dt="2024-10-22T07:45:12.427" v="2050" actId="2696"/>
        <pc:sldMkLst>
          <pc:docMk/>
          <pc:sldMk cId="1573779764" sldId="262"/>
        </pc:sldMkLst>
        <pc:spChg chg="add del mod">
          <ac:chgData name="Manuel Schilliger | SE AG" userId="0ed157ca-a074-442c-88e4-32221669765d" providerId="ADAL" clId="{5AE9208D-A2BC-4658-A99C-676D1D67B47B}" dt="2024-10-22T07:24:43.180" v="1164" actId="404"/>
          <ac:spMkLst>
            <pc:docMk/>
            <pc:sldMk cId="1573779764" sldId="262"/>
            <ac:spMk id="4" creationId="{58E73373-8715-EA86-9A0F-F4D6258D0D5D}"/>
          </ac:spMkLst>
        </pc:spChg>
        <pc:spChg chg="mod">
          <ac:chgData name="Manuel Schilliger | SE AG" userId="0ed157ca-a074-442c-88e4-32221669765d" providerId="ADAL" clId="{5AE9208D-A2BC-4658-A99C-676D1D67B47B}" dt="2024-10-22T07:27:28.923" v="1176" actId="20577"/>
          <ac:spMkLst>
            <pc:docMk/>
            <pc:sldMk cId="1573779764" sldId="262"/>
            <ac:spMk id="6" creationId="{AD2AD5FD-3A38-E06A-BFA7-71FDA324349F}"/>
          </ac:spMkLst>
        </pc:spChg>
        <pc:spChg chg="add del mod">
          <ac:chgData name="Manuel Schilliger | SE AG" userId="0ed157ca-a074-442c-88e4-32221669765d" providerId="ADAL" clId="{5AE9208D-A2BC-4658-A99C-676D1D67B47B}" dt="2024-10-20T13:36:07.061" v="465" actId="478"/>
          <ac:spMkLst>
            <pc:docMk/>
            <pc:sldMk cId="1573779764" sldId="262"/>
            <ac:spMk id="7" creationId="{D0735948-4833-00B7-A2A8-0005C66B7649}"/>
          </ac:spMkLst>
        </pc:spChg>
        <pc:picChg chg="del">
          <ac:chgData name="Manuel Schilliger | SE AG" userId="0ed157ca-a074-442c-88e4-32221669765d" providerId="ADAL" clId="{5AE9208D-A2BC-4658-A99C-676D1D67B47B}" dt="2024-10-20T13:22:52.965" v="149" actId="478"/>
          <ac:picMkLst>
            <pc:docMk/>
            <pc:sldMk cId="1573779764" sldId="262"/>
            <ac:picMk id="3" creationId="{DEFA0E3A-7145-283B-1D94-D1195F3DC0C3}"/>
          </ac:picMkLst>
        </pc:picChg>
        <pc:picChg chg="del">
          <ac:chgData name="Manuel Schilliger | SE AG" userId="0ed157ca-a074-442c-88e4-32221669765d" providerId="ADAL" clId="{5AE9208D-A2BC-4658-A99C-676D1D67B47B}" dt="2024-10-20T13:22:53.798" v="150" actId="478"/>
          <ac:picMkLst>
            <pc:docMk/>
            <pc:sldMk cId="1573779764" sldId="262"/>
            <ac:picMk id="5" creationId="{859523D4-67F8-39B0-FFFD-79535986B324}"/>
          </ac:picMkLst>
        </pc:picChg>
        <pc:picChg chg="del">
          <ac:chgData name="Manuel Schilliger | SE AG" userId="0ed157ca-a074-442c-88e4-32221669765d" providerId="ADAL" clId="{5AE9208D-A2BC-4658-A99C-676D1D67B47B}" dt="2024-10-20T13:22:52.431" v="148" actId="478"/>
          <ac:picMkLst>
            <pc:docMk/>
            <pc:sldMk cId="1573779764" sldId="262"/>
            <ac:picMk id="8" creationId="{7F1FA4E6-1B58-777D-520F-7A383596B38A}"/>
          </ac:picMkLst>
        </pc:picChg>
      </pc:sldChg>
      <pc:sldChg chg="del">
        <pc:chgData name="Manuel Schilliger | SE AG" userId="0ed157ca-a074-442c-88e4-32221669765d" providerId="ADAL" clId="{5AE9208D-A2BC-4658-A99C-676D1D67B47B}" dt="2024-10-22T09:04:53.833" v="5410" actId="2696"/>
        <pc:sldMkLst>
          <pc:docMk/>
          <pc:sldMk cId="2968531867" sldId="263"/>
        </pc:sldMkLst>
      </pc:sldChg>
      <pc:sldChg chg="del">
        <pc:chgData name="Manuel Schilliger | SE AG" userId="0ed157ca-a074-442c-88e4-32221669765d" providerId="ADAL" clId="{5AE9208D-A2BC-4658-A99C-676D1D67B47B}" dt="2024-10-22T09:04:53.833" v="5410" actId="2696"/>
        <pc:sldMkLst>
          <pc:docMk/>
          <pc:sldMk cId="3655038963" sldId="264"/>
        </pc:sldMkLst>
      </pc:sldChg>
      <pc:sldChg chg="del">
        <pc:chgData name="Manuel Schilliger | SE AG" userId="0ed157ca-a074-442c-88e4-32221669765d" providerId="ADAL" clId="{5AE9208D-A2BC-4658-A99C-676D1D67B47B}" dt="2024-10-22T09:04:53.833" v="5410" actId="2696"/>
        <pc:sldMkLst>
          <pc:docMk/>
          <pc:sldMk cId="349434257" sldId="265"/>
        </pc:sldMkLst>
      </pc:sldChg>
      <pc:sldChg chg="del">
        <pc:chgData name="Manuel Schilliger | SE AG" userId="0ed157ca-a074-442c-88e4-32221669765d" providerId="ADAL" clId="{5AE9208D-A2BC-4658-A99C-676D1D67B47B}" dt="2024-10-22T09:04:53.833" v="5410" actId="2696"/>
        <pc:sldMkLst>
          <pc:docMk/>
          <pc:sldMk cId="3913587073" sldId="268"/>
        </pc:sldMkLst>
      </pc:sldChg>
      <pc:sldChg chg="del">
        <pc:chgData name="Manuel Schilliger | SE AG" userId="0ed157ca-a074-442c-88e4-32221669765d" providerId="ADAL" clId="{5AE9208D-A2BC-4658-A99C-676D1D67B47B}" dt="2024-10-22T09:04:40.477" v="5409" actId="2696"/>
        <pc:sldMkLst>
          <pc:docMk/>
          <pc:sldMk cId="3708531556" sldId="269"/>
        </pc:sldMkLst>
      </pc:sldChg>
      <pc:sldChg chg="del">
        <pc:chgData name="Manuel Schilliger | SE AG" userId="0ed157ca-a074-442c-88e4-32221669765d" providerId="ADAL" clId="{5AE9208D-A2BC-4658-A99C-676D1D67B47B}" dt="2024-10-22T09:04:40.477" v="5409" actId="2696"/>
        <pc:sldMkLst>
          <pc:docMk/>
          <pc:sldMk cId="946315560" sldId="270"/>
        </pc:sldMkLst>
      </pc:sldChg>
      <pc:sldChg chg="del">
        <pc:chgData name="Manuel Schilliger | SE AG" userId="0ed157ca-a074-442c-88e4-32221669765d" providerId="ADAL" clId="{5AE9208D-A2BC-4658-A99C-676D1D67B47B}" dt="2024-10-22T09:04:40.477" v="5409" actId="2696"/>
        <pc:sldMkLst>
          <pc:docMk/>
          <pc:sldMk cId="2105188175" sldId="271"/>
        </pc:sldMkLst>
      </pc:sldChg>
      <pc:sldChg chg="modSp mod">
        <pc:chgData name="Manuel Schilliger | SE AG" userId="0ed157ca-a074-442c-88e4-32221669765d" providerId="ADAL" clId="{5AE9208D-A2BC-4658-A99C-676D1D67B47B}" dt="2024-10-22T09:27:51.009" v="6568" actId="1076"/>
        <pc:sldMkLst>
          <pc:docMk/>
          <pc:sldMk cId="1946061359" sldId="272"/>
        </pc:sldMkLst>
        <pc:spChg chg="mod">
          <ac:chgData name="Manuel Schilliger | SE AG" userId="0ed157ca-a074-442c-88e4-32221669765d" providerId="ADAL" clId="{5AE9208D-A2BC-4658-A99C-676D1D67B47B}" dt="2024-10-22T09:27:51.009" v="6568" actId="1076"/>
          <ac:spMkLst>
            <pc:docMk/>
            <pc:sldMk cId="1946061359" sldId="272"/>
            <ac:spMk id="2" creationId="{5970AD34-39E6-A0D4-4A00-73D80415734E}"/>
          </ac:spMkLst>
        </pc:spChg>
      </pc:sldChg>
      <pc:sldChg chg="del">
        <pc:chgData name="Manuel Schilliger | SE AG" userId="0ed157ca-a074-442c-88e4-32221669765d" providerId="ADAL" clId="{5AE9208D-A2BC-4658-A99C-676D1D67B47B}" dt="2024-10-22T09:04:40.477" v="5409" actId="2696"/>
        <pc:sldMkLst>
          <pc:docMk/>
          <pc:sldMk cId="1569729740" sldId="273"/>
        </pc:sldMkLst>
      </pc:sldChg>
      <pc:sldChg chg="del">
        <pc:chgData name="Manuel Schilliger | SE AG" userId="0ed157ca-a074-442c-88e4-32221669765d" providerId="ADAL" clId="{5AE9208D-A2BC-4658-A99C-676D1D67B47B}" dt="2024-10-22T09:04:40.477" v="5409" actId="2696"/>
        <pc:sldMkLst>
          <pc:docMk/>
          <pc:sldMk cId="3126260582" sldId="274"/>
        </pc:sldMkLst>
      </pc:sldChg>
      <pc:sldChg chg="add del">
        <pc:chgData name="Manuel Schilliger | SE AG" userId="0ed157ca-a074-442c-88e4-32221669765d" providerId="ADAL" clId="{5AE9208D-A2BC-4658-A99C-676D1D67B47B}" dt="2024-10-22T09:04:53.833" v="5410" actId="2696"/>
        <pc:sldMkLst>
          <pc:docMk/>
          <pc:sldMk cId="3200916041" sldId="275"/>
        </pc:sldMkLst>
      </pc:sldChg>
      <pc:sldChg chg="add del">
        <pc:chgData name="Manuel Schilliger | SE AG" userId="0ed157ca-a074-442c-88e4-32221669765d" providerId="ADAL" clId="{5AE9208D-A2BC-4658-A99C-676D1D67B47B}" dt="2024-10-22T09:04:53.833" v="5410" actId="2696"/>
        <pc:sldMkLst>
          <pc:docMk/>
          <pc:sldMk cId="2430337697" sldId="276"/>
        </pc:sldMkLst>
      </pc:sldChg>
      <pc:sldChg chg="modSp add del mod">
        <pc:chgData name="Manuel Schilliger | SE AG" userId="0ed157ca-a074-442c-88e4-32221669765d" providerId="ADAL" clId="{5AE9208D-A2BC-4658-A99C-676D1D67B47B}" dt="2024-10-22T08:09:37.497" v="3607" actId="2696"/>
        <pc:sldMkLst>
          <pc:docMk/>
          <pc:sldMk cId="419568984" sldId="277"/>
        </pc:sldMkLst>
        <pc:spChg chg="mod">
          <ac:chgData name="Manuel Schilliger | SE AG" userId="0ed157ca-a074-442c-88e4-32221669765d" providerId="ADAL" clId="{5AE9208D-A2BC-4658-A99C-676D1D67B47B}" dt="2024-10-22T07:06:43.364" v="501" actId="20577"/>
          <ac:spMkLst>
            <pc:docMk/>
            <pc:sldMk cId="419568984" sldId="277"/>
            <ac:spMk id="6" creationId="{00AEAB17-501C-E561-C0EC-BBF5A7EC6C2C}"/>
          </ac:spMkLst>
        </pc:spChg>
      </pc:sldChg>
      <pc:sldChg chg="addSp delSp modSp add mod modAnim modNotesTx">
        <pc:chgData name="Manuel Schilliger | SE AG" userId="0ed157ca-a074-442c-88e4-32221669765d" providerId="ADAL" clId="{5AE9208D-A2BC-4658-A99C-676D1D67B47B}" dt="2024-10-23T16:08:38.174" v="11129"/>
        <pc:sldMkLst>
          <pc:docMk/>
          <pc:sldMk cId="2328283121" sldId="278"/>
        </pc:sldMkLst>
        <pc:spChg chg="add mod">
          <ac:chgData name="Manuel Schilliger | SE AG" userId="0ed157ca-a074-442c-88e4-32221669765d" providerId="ADAL" clId="{5AE9208D-A2BC-4658-A99C-676D1D67B47B}" dt="2024-10-23T16:00:14.934" v="11025" actId="20577"/>
          <ac:spMkLst>
            <pc:docMk/>
            <pc:sldMk cId="2328283121" sldId="278"/>
            <ac:spMk id="2" creationId="{B88C3E32-991A-2266-0EC9-95A1757A823F}"/>
          </ac:spMkLst>
        </pc:spChg>
        <pc:spChg chg="add del mod">
          <ac:chgData name="Manuel Schilliger | SE AG" userId="0ed157ca-a074-442c-88e4-32221669765d" providerId="ADAL" clId="{5AE9208D-A2BC-4658-A99C-676D1D67B47B}" dt="2024-10-23T12:32:38.051" v="7941" actId="478"/>
          <ac:spMkLst>
            <pc:docMk/>
            <pc:sldMk cId="2328283121" sldId="278"/>
            <ac:spMk id="3" creationId="{156E5574-ECF0-7F9A-5485-9007DA3205DC}"/>
          </ac:spMkLst>
        </pc:spChg>
        <pc:spChg chg="del">
          <ac:chgData name="Manuel Schilliger | SE AG" userId="0ed157ca-a074-442c-88e4-32221669765d" providerId="ADAL" clId="{5AE9208D-A2BC-4658-A99C-676D1D67B47B}" dt="2024-10-22T07:16:17.310" v="857" actId="478"/>
          <ac:spMkLst>
            <pc:docMk/>
            <pc:sldMk cId="2328283121" sldId="278"/>
            <ac:spMk id="4" creationId="{0563A9E3-AAC6-BA47-9D61-C1FA798B4B2B}"/>
          </ac:spMkLst>
        </pc:spChg>
        <pc:spChg chg="add mod">
          <ac:chgData name="Manuel Schilliger | SE AG" userId="0ed157ca-a074-442c-88e4-32221669765d" providerId="ADAL" clId="{5AE9208D-A2BC-4658-A99C-676D1D67B47B}" dt="2024-10-23T16:03:58.935" v="11027" actId="20577"/>
          <ac:spMkLst>
            <pc:docMk/>
            <pc:sldMk cId="2328283121" sldId="278"/>
            <ac:spMk id="4" creationId="{38301FC1-7980-9870-496D-023D373E0071}"/>
          </ac:spMkLst>
        </pc:spChg>
        <pc:spChg chg="add del mod">
          <ac:chgData name="Manuel Schilliger | SE AG" userId="0ed157ca-a074-442c-88e4-32221669765d" providerId="ADAL" clId="{5AE9208D-A2BC-4658-A99C-676D1D67B47B}" dt="2024-10-23T12:32:45.701" v="7943" actId="478"/>
          <ac:spMkLst>
            <pc:docMk/>
            <pc:sldMk cId="2328283121" sldId="278"/>
            <ac:spMk id="5" creationId="{FA6EDA13-968C-8332-3FBE-35F847D126D7}"/>
          </ac:spMkLst>
        </pc:spChg>
        <pc:spChg chg="del mod">
          <ac:chgData name="Manuel Schilliger | SE AG" userId="0ed157ca-a074-442c-88e4-32221669765d" providerId="ADAL" clId="{5AE9208D-A2BC-4658-A99C-676D1D67B47B}" dt="2024-10-23T12:30:44.393" v="7893" actId="478"/>
          <ac:spMkLst>
            <pc:docMk/>
            <pc:sldMk cId="2328283121" sldId="278"/>
            <ac:spMk id="6" creationId="{AF26860D-26DD-6602-A7FD-D91679CF0BA9}"/>
          </ac:spMkLst>
        </pc:spChg>
        <pc:graphicFrameChg chg="add del mod modGraphic">
          <ac:chgData name="Manuel Schilliger | SE AG" userId="0ed157ca-a074-442c-88e4-32221669765d" providerId="ADAL" clId="{5AE9208D-A2BC-4658-A99C-676D1D67B47B}" dt="2024-10-22T08:21:09.420" v="4342" actId="478"/>
          <ac:graphicFrameMkLst>
            <pc:docMk/>
            <pc:sldMk cId="2328283121" sldId="278"/>
            <ac:graphicFrameMk id="2" creationId="{7CDFDB89-0084-DF18-B120-9A4E26C0CC8A}"/>
          </ac:graphicFrameMkLst>
        </pc:graphicFrameChg>
        <pc:graphicFrameChg chg="add del mod">
          <ac:chgData name="Manuel Schilliger | SE AG" userId="0ed157ca-a074-442c-88e4-32221669765d" providerId="ADAL" clId="{5AE9208D-A2BC-4658-A99C-676D1D67B47B}" dt="2024-10-22T08:17:35.647" v="3831" actId="478"/>
          <ac:graphicFrameMkLst>
            <pc:docMk/>
            <pc:sldMk cId="2328283121" sldId="278"/>
            <ac:graphicFrameMk id="5" creationId="{3DEE20D4-114B-8AEF-2CEB-7325F88775F3}"/>
          </ac:graphicFrameMkLst>
        </pc:graphicFrameChg>
      </pc:sldChg>
      <pc:sldChg chg="addSp delSp modSp add mod ord modAnim">
        <pc:chgData name="Manuel Schilliger | SE AG" userId="0ed157ca-a074-442c-88e4-32221669765d" providerId="ADAL" clId="{5AE9208D-A2BC-4658-A99C-676D1D67B47B}" dt="2024-10-23T16:06:10.556" v="11049"/>
        <pc:sldMkLst>
          <pc:docMk/>
          <pc:sldMk cId="659724856" sldId="279"/>
        </pc:sldMkLst>
        <pc:spChg chg="add mod">
          <ac:chgData name="Manuel Schilliger | SE AG" userId="0ed157ca-a074-442c-88e4-32221669765d" providerId="ADAL" clId="{5AE9208D-A2BC-4658-A99C-676D1D67B47B}" dt="2024-10-23T14:56:09.456" v="8781" actId="20577"/>
          <ac:spMkLst>
            <pc:docMk/>
            <pc:sldMk cId="659724856" sldId="279"/>
            <ac:spMk id="2" creationId="{4E6B4CCF-83BB-FD6D-2CD7-37020B87578D}"/>
          </ac:spMkLst>
        </pc:spChg>
        <pc:spChg chg="del mod">
          <ac:chgData name="Manuel Schilliger | SE AG" userId="0ed157ca-a074-442c-88e4-32221669765d" providerId="ADAL" clId="{5AE9208D-A2BC-4658-A99C-676D1D67B47B}" dt="2024-10-23T14:23:41.458" v="8019" actId="478"/>
          <ac:spMkLst>
            <pc:docMk/>
            <pc:sldMk cId="659724856" sldId="279"/>
            <ac:spMk id="4" creationId="{13CA707D-7C95-ACB4-1D0E-C28879981C04}"/>
          </ac:spMkLst>
        </pc:spChg>
        <pc:spChg chg="mod">
          <ac:chgData name="Manuel Schilliger | SE AG" userId="0ed157ca-a074-442c-88e4-32221669765d" providerId="ADAL" clId="{5AE9208D-A2BC-4658-A99C-676D1D67B47B}" dt="2024-10-22T09:32:15.961" v="6605" actId="13926"/>
          <ac:spMkLst>
            <pc:docMk/>
            <pc:sldMk cId="659724856" sldId="279"/>
            <ac:spMk id="6" creationId="{5C224B9B-8FC4-DD38-61D0-644E94372DD7}"/>
          </ac:spMkLst>
        </pc:spChg>
      </pc:sldChg>
      <pc:sldChg chg="addSp delSp modSp add del mod ord">
        <pc:chgData name="Manuel Schilliger | SE AG" userId="0ed157ca-a074-442c-88e4-32221669765d" providerId="ADAL" clId="{5AE9208D-A2BC-4658-A99C-676D1D67B47B}" dt="2024-10-23T15:53:58.183" v="10860" actId="2696"/>
        <pc:sldMkLst>
          <pc:docMk/>
          <pc:sldMk cId="2025797543" sldId="280"/>
        </pc:sldMkLst>
        <pc:spChg chg="mod">
          <ac:chgData name="Manuel Schilliger | SE AG" userId="0ed157ca-a074-442c-88e4-32221669765d" providerId="ADAL" clId="{5AE9208D-A2BC-4658-A99C-676D1D67B47B}" dt="2024-10-23T09:06:56.589" v="7599" actId="20577"/>
          <ac:spMkLst>
            <pc:docMk/>
            <pc:sldMk cId="2025797543" sldId="280"/>
            <ac:spMk id="4" creationId="{77829DEF-C183-D462-328E-CA683484CD26}"/>
          </ac:spMkLst>
        </pc:spChg>
        <pc:spChg chg="mod">
          <ac:chgData name="Manuel Schilliger | SE AG" userId="0ed157ca-a074-442c-88e4-32221669765d" providerId="ADAL" clId="{5AE9208D-A2BC-4658-A99C-676D1D67B47B}" dt="2024-10-23T15:11:41.882" v="9666" actId="1076"/>
          <ac:spMkLst>
            <pc:docMk/>
            <pc:sldMk cId="2025797543" sldId="280"/>
            <ac:spMk id="6" creationId="{D43FC09E-F22B-2C6D-DBF0-D79CA0221A54}"/>
          </ac:spMkLst>
        </pc:spChg>
        <pc:picChg chg="add del mod">
          <ac:chgData name="Manuel Schilliger | SE AG" userId="0ed157ca-a074-442c-88e4-32221669765d" providerId="ADAL" clId="{5AE9208D-A2BC-4658-A99C-676D1D67B47B}" dt="2024-10-23T15:47:22.716" v="10500" actId="478"/>
          <ac:picMkLst>
            <pc:docMk/>
            <pc:sldMk cId="2025797543" sldId="280"/>
            <ac:picMk id="3" creationId="{1CB580D6-1BBB-61D0-FCB3-FB7B403F2946}"/>
          </ac:picMkLst>
        </pc:picChg>
        <pc:picChg chg="add del mod">
          <ac:chgData name="Manuel Schilliger | SE AG" userId="0ed157ca-a074-442c-88e4-32221669765d" providerId="ADAL" clId="{5AE9208D-A2BC-4658-A99C-676D1D67B47B}" dt="2024-10-23T15:48:02.909" v="10503" actId="21"/>
          <ac:picMkLst>
            <pc:docMk/>
            <pc:sldMk cId="2025797543" sldId="280"/>
            <ac:picMk id="7" creationId="{5B25CA29-F36F-26F3-7F36-5525A17C1407}"/>
          </ac:picMkLst>
        </pc:picChg>
        <pc:picChg chg="add del mod">
          <ac:chgData name="Manuel Schilliger | SE AG" userId="0ed157ca-a074-442c-88e4-32221669765d" providerId="ADAL" clId="{5AE9208D-A2BC-4658-A99C-676D1D67B47B}" dt="2024-10-23T15:47:58.592" v="10501" actId="478"/>
          <ac:picMkLst>
            <pc:docMk/>
            <pc:sldMk cId="2025797543" sldId="280"/>
            <ac:picMk id="9" creationId="{F66C99C9-C163-ECFF-1EEB-EF0210A4F176}"/>
          </ac:picMkLst>
        </pc:picChg>
        <pc:picChg chg="add mod">
          <ac:chgData name="Manuel Schilliger | SE AG" userId="0ed157ca-a074-442c-88e4-32221669765d" providerId="ADAL" clId="{5AE9208D-A2BC-4658-A99C-676D1D67B47B}" dt="2024-10-23T15:43:16.904" v="10250" actId="1076"/>
          <ac:picMkLst>
            <pc:docMk/>
            <pc:sldMk cId="2025797543" sldId="280"/>
            <ac:picMk id="11" creationId="{B89311DE-1D84-10A5-DAA0-6D78539BFB20}"/>
          </ac:picMkLst>
        </pc:picChg>
      </pc:sldChg>
      <pc:sldChg chg="addSp delSp modSp add mod modAnim">
        <pc:chgData name="Manuel Schilliger | SE AG" userId="0ed157ca-a074-442c-88e4-32221669765d" providerId="ADAL" clId="{5AE9208D-A2BC-4658-A99C-676D1D67B47B}" dt="2024-10-23T16:07:28.155" v="11071"/>
        <pc:sldMkLst>
          <pc:docMk/>
          <pc:sldMk cId="4153395693" sldId="281"/>
        </pc:sldMkLst>
        <pc:spChg chg="add del mod">
          <ac:chgData name="Manuel Schilliger | SE AG" userId="0ed157ca-a074-442c-88e4-32221669765d" providerId="ADAL" clId="{5AE9208D-A2BC-4658-A99C-676D1D67B47B}" dt="2024-10-23T15:02:37.155" v="9224" actId="478"/>
          <ac:spMkLst>
            <pc:docMk/>
            <pc:sldMk cId="4153395693" sldId="281"/>
            <ac:spMk id="2" creationId="{46E31843-8C6F-5BBD-1DA3-AF53AA8BA37A}"/>
          </ac:spMkLst>
        </pc:spChg>
        <pc:spChg chg="add mod">
          <ac:chgData name="Manuel Schilliger | SE AG" userId="0ed157ca-a074-442c-88e4-32221669765d" providerId="ADAL" clId="{5AE9208D-A2BC-4658-A99C-676D1D67B47B}" dt="2024-10-23T15:07:42.102" v="9625" actId="403"/>
          <ac:spMkLst>
            <pc:docMk/>
            <pc:sldMk cId="4153395693" sldId="281"/>
            <ac:spMk id="3" creationId="{DBD63F73-CEF3-6B24-37F6-144A300D1645}"/>
          </ac:spMkLst>
        </pc:spChg>
        <pc:spChg chg="del mod">
          <ac:chgData name="Manuel Schilliger | SE AG" userId="0ed157ca-a074-442c-88e4-32221669765d" providerId="ADAL" clId="{5AE9208D-A2BC-4658-A99C-676D1D67B47B}" dt="2024-10-23T14:58:04.461" v="8800" actId="478"/>
          <ac:spMkLst>
            <pc:docMk/>
            <pc:sldMk cId="4153395693" sldId="281"/>
            <ac:spMk id="4" creationId="{85D31195-BD8E-FB1D-D652-ECCE595D94AD}"/>
          </ac:spMkLst>
        </pc:spChg>
        <pc:spChg chg="mod">
          <ac:chgData name="Manuel Schilliger | SE AG" userId="0ed157ca-a074-442c-88e4-32221669765d" providerId="ADAL" clId="{5AE9208D-A2BC-4658-A99C-676D1D67B47B}" dt="2024-10-23T14:58:06.353" v="8802" actId="20577"/>
          <ac:spMkLst>
            <pc:docMk/>
            <pc:sldMk cId="4153395693" sldId="281"/>
            <ac:spMk id="6" creationId="{36FECF4D-C655-4733-A141-644C707B044E}"/>
          </ac:spMkLst>
        </pc:spChg>
      </pc:sldChg>
      <pc:sldChg chg="addSp delSp modSp add mod ord">
        <pc:chgData name="Manuel Schilliger | SE AG" userId="0ed157ca-a074-442c-88e4-32221669765d" providerId="ADAL" clId="{5AE9208D-A2BC-4658-A99C-676D1D67B47B}" dt="2024-10-23T16:00:07.110" v="11016" actId="20577"/>
        <pc:sldMkLst>
          <pc:docMk/>
          <pc:sldMk cId="3735529176" sldId="282"/>
        </pc:sldMkLst>
        <pc:spChg chg="mod">
          <ac:chgData name="Manuel Schilliger | SE AG" userId="0ed157ca-a074-442c-88e4-32221669765d" providerId="ADAL" clId="{5AE9208D-A2BC-4658-A99C-676D1D67B47B}" dt="2024-10-23T16:00:07.110" v="11016" actId="20577"/>
          <ac:spMkLst>
            <pc:docMk/>
            <pc:sldMk cId="3735529176" sldId="282"/>
            <ac:spMk id="4" creationId="{421DA2A0-87EC-B454-E602-9D2D5E906EBE}"/>
          </ac:spMkLst>
        </pc:spChg>
        <pc:spChg chg="mod">
          <ac:chgData name="Manuel Schilliger | SE AG" userId="0ed157ca-a074-442c-88e4-32221669765d" providerId="ADAL" clId="{5AE9208D-A2BC-4658-A99C-676D1D67B47B}" dt="2024-10-22T08:08:07.565" v="3479" actId="20577"/>
          <ac:spMkLst>
            <pc:docMk/>
            <pc:sldMk cId="3735529176" sldId="282"/>
            <ac:spMk id="6" creationId="{B9FF41CD-3BFF-EC7B-0BB1-088473B13CC2}"/>
          </ac:spMkLst>
        </pc:spChg>
        <pc:picChg chg="add del mod">
          <ac:chgData name="Manuel Schilliger | SE AG" userId="0ed157ca-a074-442c-88e4-32221669765d" providerId="ADAL" clId="{5AE9208D-A2BC-4658-A99C-676D1D67B47B}" dt="2024-10-22T09:30:39.001" v="6579" actId="478"/>
          <ac:picMkLst>
            <pc:docMk/>
            <pc:sldMk cId="3735529176" sldId="282"/>
            <ac:picMk id="2" creationId="{66EFA36D-8A3F-5908-E90A-05EE62742E44}"/>
          </ac:picMkLst>
        </pc:picChg>
      </pc:sldChg>
      <pc:sldChg chg="addSp delSp modSp add mod modAnim modNotesTx">
        <pc:chgData name="Manuel Schilliger | SE AG" userId="0ed157ca-a074-442c-88e4-32221669765d" providerId="ADAL" clId="{5AE9208D-A2BC-4658-A99C-676D1D67B47B}" dt="2024-10-23T14:56:23.046" v="8789" actId="20577"/>
        <pc:sldMkLst>
          <pc:docMk/>
          <pc:sldMk cId="1898371138" sldId="283"/>
        </pc:sldMkLst>
        <pc:spChg chg="add del mod">
          <ac:chgData name="Manuel Schilliger | SE AG" userId="0ed157ca-a074-442c-88e4-32221669765d" providerId="ADAL" clId="{5AE9208D-A2BC-4658-A99C-676D1D67B47B}" dt="2024-10-23T14:24:11.315" v="8026" actId="478"/>
          <ac:spMkLst>
            <pc:docMk/>
            <pc:sldMk cId="1898371138" sldId="283"/>
            <ac:spMk id="2" creationId="{9DFA9018-2F8F-31CE-B65C-95A37548A762}"/>
          </ac:spMkLst>
        </pc:spChg>
        <pc:spChg chg="mod">
          <ac:chgData name="Manuel Schilliger | SE AG" userId="0ed157ca-a074-442c-88e4-32221669765d" providerId="ADAL" clId="{5AE9208D-A2BC-4658-A99C-676D1D67B47B}" dt="2024-10-23T14:56:23.046" v="8789" actId="20577"/>
          <ac:spMkLst>
            <pc:docMk/>
            <pc:sldMk cId="1898371138" sldId="283"/>
            <ac:spMk id="4" creationId="{FC54448B-D582-2C3E-4D93-F1FEBADD768E}"/>
          </ac:spMkLst>
        </pc:spChg>
        <pc:picChg chg="add mod">
          <ac:chgData name="Manuel Schilliger | SE AG" userId="0ed157ca-a074-442c-88e4-32221669765d" providerId="ADAL" clId="{5AE9208D-A2BC-4658-A99C-676D1D67B47B}" dt="2024-10-23T14:37:07.602" v="8255" actId="1076"/>
          <ac:picMkLst>
            <pc:docMk/>
            <pc:sldMk cId="1898371138" sldId="283"/>
            <ac:picMk id="5" creationId="{397B9DD6-D25A-871D-DCCB-DFC96C07C012}"/>
          </ac:picMkLst>
        </pc:picChg>
        <pc:picChg chg="add mod">
          <ac:chgData name="Manuel Schilliger | SE AG" userId="0ed157ca-a074-442c-88e4-32221669765d" providerId="ADAL" clId="{5AE9208D-A2BC-4658-A99C-676D1D67B47B}" dt="2024-10-23T14:37:11.076" v="8256" actId="1076"/>
          <ac:picMkLst>
            <pc:docMk/>
            <pc:sldMk cId="1898371138" sldId="283"/>
            <ac:picMk id="8" creationId="{65425046-4A1A-6D41-D7FE-75FC0E28694D}"/>
          </ac:picMkLst>
        </pc:picChg>
        <pc:picChg chg="add mod">
          <ac:chgData name="Manuel Schilliger | SE AG" userId="0ed157ca-a074-442c-88e4-32221669765d" providerId="ADAL" clId="{5AE9208D-A2BC-4658-A99C-676D1D67B47B}" dt="2024-10-23T14:37:13.970" v="8257" actId="1076"/>
          <ac:picMkLst>
            <pc:docMk/>
            <pc:sldMk cId="1898371138" sldId="283"/>
            <ac:picMk id="10" creationId="{D7892207-B1DF-382F-A2B5-98B4AA874FD6}"/>
          </ac:picMkLst>
        </pc:picChg>
        <pc:picChg chg="add mod">
          <ac:chgData name="Manuel Schilliger | SE AG" userId="0ed157ca-a074-442c-88e4-32221669765d" providerId="ADAL" clId="{5AE9208D-A2BC-4658-A99C-676D1D67B47B}" dt="2024-10-23T14:37:18.823" v="8258" actId="1076"/>
          <ac:picMkLst>
            <pc:docMk/>
            <pc:sldMk cId="1898371138" sldId="283"/>
            <ac:picMk id="12" creationId="{AC4C5F3C-C43C-EA94-3355-282F8EDFA185}"/>
          </ac:picMkLst>
        </pc:picChg>
      </pc:sldChg>
      <pc:sldChg chg="addSp delSp modSp add mod delAnim modAnim">
        <pc:chgData name="Manuel Schilliger | SE AG" userId="0ed157ca-a074-442c-88e4-32221669765d" providerId="ADAL" clId="{5AE9208D-A2BC-4658-A99C-676D1D67B47B}" dt="2024-10-23T16:08:26.572" v="11111"/>
        <pc:sldMkLst>
          <pc:docMk/>
          <pc:sldMk cId="3810330978" sldId="284"/>
        </pc:sldMkLst>
        <pc:spChg chg="add del mod">
          <ac:chgData name="Manuel Schilliger | SE AG" userId="0ed157ca-a074-442c-88e4-32221669765d" providerId="ADAL" clId="{5AE9208D-A2BC-4658-A99C-676D1D67B47B}" dt="2024-10-23T15:54:14.838" v="10864" actId="478"/>
          <ac:spMkLst>
            <pc:docMk/>
            <pc:sldMk cId="3810330978" sldId="284"/>
            <ac:spMk id="2" creationId="{A6607E18-1F3C-5BF2-7ECA-46CD9030E678}"/>
          </ac:spMkLst>
        </pc:spChg>
        <pc:spChg chg="mod">
          <ac:chgData name="Manuel Schilliger | SE AG" userId="0ed157ca-a074-442c-88e4-32221669765d" providerId="ADAL" clId="{5AE9208D-A2BC-4658-A99C-676D1D67B47B}" dt="2024-10-23T15:57:23.769" v="10915" actId="20577"/>
          <ac:spMkLst>
            <pc:docMk/>
            <pc:sldMk cId="3810330978" sldId="284"/>
            <ac:spMk id="4" creationId="{C036E7CD-BDCA-EC6B-CE2C-AA387A0C7BBC}"/>
          </ac:spMkLst>
        </pc:spChg>
      </pc:sldChg>
      <pc:sldChg chg="add del">
        <pc:chgData name="Manuel Schilliger | SE AG" userId="0ed157ca-a074-442c-88e4-32221669765d" providerId="ADAL" clId="{5AE9208D-A2BC-4658-A99C-676D1D67B47B}" dt="2024-10-23T15:08:13.041" v="9630" actId="2696"/>
        <pc:sldMkLst>
          <pc:docMk/>
          <pc:sldMk cId="3839914141" sldId="285"/>
        </pc:sldMkLst>
      </pc:sldChg>
      <pc:sldChg chg="addSp delSp modSp add del mod">
        <pc:chgData name="Manuel Schilliger | SE AG" userId="0ed157ca-a074-442c-88e4-32221669765d" providerId="ADAL" clId="{5AE9208D-A2BC-4658-A99C-676D1D67B47B}" dt="2024-10-23T14:23:51.025" v="8022" actId="2696"/>
        <pc:sldMkLst>
          <pc:docMk/>
          <pc:sldMk cId="2094559325" sldId="286"/>
        </pc:sldMkLst>
        <pc:spChg chg="del">
          <ac:chgData name="Manuel Schilliger | SE AG" userId="0ed157ca-a074-442c-88e4-32221669765d" providerId="ADAL" clId="{5AE9208D-A2BC-4658-A99C-676D1D67B47B}" dt="2024-10-23T05:17:45.415" v="7451" actId="478"/>
          <ac:spMkLst>
            <pc:docMk/>
            <pc:sldMk cId="2094559325" sldId="286"/>
            <ac:spMk id="4" creationId="{004510A9-C576-7E4B-F278-9F9843F2781D}"/>
          </ac:spMkLst>
        </pc:spChg>
        <pc:spChg chg="mod">
          <ac:chgData name="Manuel Schilliger | SE AG" userId="0ed157ca-a074-442c-88e4-32221669765d" providerId="ADAL" clId="{5AE9208D-A2BC-4658-A99C-676D1D67B47B}" dt="2024-10-23T05:17:41.966" v="7450" actId="20577"/>
          <ac:spMkLst>
            <pc:docMk/>
            <pc:sldMk cId="2094559325" sldId="286"/>
            <ac:spMk id="6" creationId="{6C6BB23C-D05A-5C7F-8B28-8798CBCE4898}"/>
          </ac:spMkLst>
        </pc:spChg>
        <pc:picChg chg="add mod">
          <ac:chgData name="Manuel Schilliger | SE AG" userId="0ed157ca-a074-442c-88e4-32221669765d" providerId="ADAL" clId="{5AE9208D-A2BC-4658-A99C-676D1D67B47B}" dt="2024-10-23T05:18:02.332" v="7453" actId="1076"/>
          <ac:picMkLst>
            <pc:docMk/>
            <pc:sldMk cId="2094559325" sldId="286"/>
            <ac:picMk id="3" creationId="{501D1987-3A04-50B8-FC07-E6FCB5F1F1E8}"/>
          </ac:picMkLst>
        </pc:picChg>
      </pc:sldChg>
      <pc:sldChg chg="addSp delSp modSp add mod ord modAnim">
        <pc:chgData name="Manuel Schilliger | SE AG" userId="0ed157ca-a074-442c-88e4-32221669765d" providerId="ADAL" clId="{5AE9208D-A2BC-4658-A99C-676D1D67B47B}" dt="2024-10-23T16:07:49.392" v="11079"/>
        <pc:sldMkLst>
          <pc:docMk/>
          <pc:sldMk cId="516669648" sldId="287"/>
        </pc:sldMkLst>
        <pc:spChg chg="add del mod">
          <ac:chgData name="Manuel Schilliger | SE AG" userId="0ed157ca-a074-442c-88e4-32221669765d" providerId="ADAL" clId="{5AE9208D-A2BC-4658-A99C-676D1D67B47B}" dt="2024-10-23T12:30:16.167" v="7887" actId="478"/>
          <ac:spMkLst>
            <pc:docMk/>
            <pc:sldMk cId="516669648" sldId="287"/>
            <ac:spMk id="2" creationId="{C00F63FE-3526-7FAB-A5A3-6ACD5F25FBC2}"/>
          </ac:spMkLst>
        </pc:spChg>
        <pc:spChg chg="add del mod">
          <ac:chgData name="Manuel Schilliger | SE AG" userId="0ed157ca-a074-442c-88e4-32221669765d" providerId="ADAL" clId="{5AE9208D-A2BC-4658-A99C-676D1D67B47B}" dt="2024-10-23T15:16:51.101" v="9894" actId="478"/>
          <ac:spMkLst>
            <pc:docMk/>
            <pc:sldMk cId="516669648" sldId="287"/>
            <ac:spMk id="3" creationId="{7B180C27-9C20-D516-E935-BF33FD35AE89}"/>
          </ac:spMkLst>
        </pc:spChg>
        <pc:spChg chg="del mod">
          <ac:chgData name="Manuel Schilliger | SE AG" userId="0ed157ca-a074-442c-88e4-32221669765d" providerId="ADAL" clId="{5AE9208D-A2BC-4658-A99C-676D1D67B47B}" dt="2024-10-23T15:12:41.839" v="9674" actId="478"/>
          <ac:spMkLst>
            <pc:docMk/>
            <pc:sldMk cId="516669648" sldId="287"/>
            <ac:spMk id="4" creationId="{EC9934AD-24B5-FAC0-FA5F-A30DC78AF9CA}"/>
          </ac:spMkLst>
        </pc:spChg>
        <pc:spChg chg="add mod">
          <ac:chgData name="Manuel Schilliger | SE AG" userId="0ed157ca-a074-442c-88e4-32221669765d" providerId="ADAL" clId="{5AE9208D-A2BC-4658-A99C-676D1D67B47B}" dt="2024-10-23T16:04:40.485" v="11030" actId="6549"/>
          <ac:spMkLst>
            <pc:docMk/>
            <pc:sldMk cId="516669648" sldId="287"/>
            <ac:spMk id="5" creationId="{9B69AD17-7E3E-46A7-2A82-E8511090B325}"/>
          </ac:spMkLst>
        </pc:spChg>
        <pc:picChg chg="add mod">
          <ac:chgData name="Manuel Schilliger | SE AG" userId="0ed157ca-a074-442c-88e4-32221669765d" providerId="ADAL" clId="{5AE9208D-A2BC-4658-A99C-676D1D67B47B}" dt="2024-10-23T15:30:52.196" v="9941" actId="14100"/>
          <ac:picMkLst>
            <pc:docMk/>
            <pc:sldMk cId="516669648" sldId="287"/>
            <ac:picMk id="8" creationId="{FD745DE1-88FB-517C-45F7-218DDCC6C042}"/>
          </ac:picMkLst>
        </pc:picChg>
        <pc:picChg chg="add mod">
          <ac:chgData name="Manuel Schilliger | SE AG" userId="0ed157ca-a074-442c-88e4-32221669765d" providerId="ADAL" clId="{5AE9208D-A2BC-4658-A99C-676D1D67B47B}" dt="2024-10-23T15:31:10.874" v="9949" actId="1076"/>
          <ac:picMkLst>
            <pc:docMk/>
            <pc:sldMk cId="516669648" sldId="287"/>
            <ac:picMk id="10" creationId="{37EFB6BE-6854-B2AA-A50F-BAD16474781B}"/>
          </ac:picMkLst>
        </pc:picChg>
        <pc:picChg chg="add mod">
          <ac:chgData name="Manuel Schilliger | SE AG" userId="0ed157ca-a074-442c-88e4-32221669765d" providerId="ADAL" clId="{5AE9208D-A2BC-4658-A99C-676D1D67B47B}" dt="2024-10-23T15:31:15.337" v="9951" actId="1076"/>
          <ac:picMkLst>
            <pc:docMk/>
            <pc:sldMk cId="516669648" sldId="287"/>
            <ac:picMk id="12" creationId="{6A02E72C-2A45-3804-67A3-90E9224587FC}"/>
          </ac:picMkLst>
        </pc:picChg>
        <pc:picChg chg="add mod">
          <ac:chgData name="Manuel Schilliger | SE AG" userId="0ed157ca-a074-442c-88e4-32221669765d" providerId="ADAL" clId="{5AE9208D-A2BC-4658-A99C-676D1D67B47B}" dt="2024-10-23T15:31:13.126" v="9950" actId="1076"/>
          <ac:picMkLst>
            <pc:docMk/>
            <pc:sldMk cId="516669648" sldId="287"/>
            <ac:picMk id="14" creationId="{0CD0AD23-6B63-73CB-1D0E-C136E98ACE9F}"/>
          </ac:picMkLst>
        </pc:picChg>
        <pc:picChg chg="add del mod">
          <ac:chgData name="Manuel Schilliger | SE AG" userId="0ed157ca-a074-442c-88e4-32221669765d" providerId="ADAL" clId="{5AE9208D-A2BC-4658-A99C-676D1D67B47B}" dt="2024-10-23T15:28:45.098" v="9937" actId="478"/>
          <ac:picMkLst>
            <pc:docMk/>
            <pc:sldMk cId="516669648" sldId="287"/>
            <ac:picMk id="16" creationId="{774DFA72-4CAC-5A5E-0143-E8DA415E0944}"/>
          </ac:picMkLst>
        </pc:picChg>
      </pc:sldChg>
      <pc:sldChg chg="add del ord">
        <pc:chgData name="Manuel Schilliger | SE AG" userId="0ed157ca-a074-442c-88e4-32221669765d" providerId="ADAL" clId="{5AE9208D-A2BC-4658-A99C-676D1D67B47B}" dt="2024-10-23T14:23:48.626" v="8021" actId="2696"/>
        <pc:sldMkLst>
          <pc:docMk/>
          <pc:sldMk cId="853681736" sldId="288"/>
        </pc:sldMkLst>
      </pc:sldChg>
      <pc:sldChg chg="modSp add del mod modAnim">
        <pc:chgData name="Manuel Schilliger | SE AG" userId="0ed157ca-a074-442c-88e4-32221669765d" providerId="ADAL" clId="{5AE9208D-A2BC-4658-A99C-676D1D67B47B}" dt="2024-10-23T16:06:46.959" v="11058"/>
        <pc:sldMkLst>
          <pc:docMk/>
          <pc:sldMk cId="3181317962" sldId="288"/>
        </pc:sldMkLst>
        <pc:spChg chg="mod">
          <ac:chgData name="Manuel Schilliger | SE AG" userId="0ed157ca-a074-442c-88e4-32221669765d" providerId="ADAL" clId="{5AE9208D-A2BC-4658-A99C-676D1D67B47B}" dt="2024-10-23T14:56:43.029" v="8799" actId="20577"/>
          <ac:spMkLst>
            <pc:docMk/>
            <pc:sldMk cId="3181317962" sldId="288"/>
            <ac:spMk id="4" creationId="{35366869-C2F2-F52A-9241-3236A2CB334A}"/>
          </ac:spMkLst>
        </pc:spChg>
        <pc:spChg chg="mod">
          <ac:chgData name="Manuel Schilliger | SE AG" userId="0ed157ca-a074-442c-88e4-32221669765d" providerId="ADAL" clId="{5AE9208D-A2BC-4658-A99C-676D1D67B47B}" dt="2024-10-23T15:09:23.757" v="9645"/>
          <ac:spMkLst>
            <pc:docMk/>
            <pc:sldMk cId="3181317962" sldId="288"/>
            <ac:spMk id="6" creationId="{49C4F091-303D-ED50-5315-E2222F638DF4}"/>
          </ac:spMkLst>
        </pc:spChg>
      </pc:sldChg>
      <pc:sldChg chg="add del">
        <pc:chgData name="Manuel Schilliger | SE AG" userId="0ed157ca-a074-442c-88e4-32221669765d" providerId="ADAL" clId="{5AE9208D-A2BC-4658-A99C-676D1D67B47B}" dt="2024-10-23T14:48:47.483" v="8766" actId="2696"/>
        <pc:sldMkLst>
          <pc:docMk/>
          <pc:sldMk cId="2461738421" sldId="289"/>
        </pc:sldMkLst>
      </pc:sldChg>
      <pc:sldChg chg="addSp delSp modSp add mod modAnim">
        <pc:chgData name="Manuel Schilliger | SE AG" userId="0ed157ca-a074-442c-88e4-32221669765d" providerId="ADAL" clId="{5AE9208D-A2BC-4658-A99C-676D1D67B47B}" dt="2024-10-23T15:09:17.241" v="9644" actId="20577"/>
        <pc:sldMkLst>
          <pc:docMk/>
          <pc:sldMk cId="1881471097" sldId="290"/>
        </pc:sldMkLst>
        <pc:spChg chg="mod">
          <ac:chgData name="Manuel Schilliger | SE AG" userId="0ed157ca-a074-442c-88e4-32221669765d" providerId="ADAL" clId="{5AE9208D-A2BC-4658-A99C-676D1D67B47B}" dt="2024-10-23T14:56:32.707" v="8793" actId="20577"/>
          <ac:spMkLst>
            <pc:docMk/>
            <pc:sldMk cId="1881471097" sldId="290"/>
            <ac:spMk id="4" creationId="{DE077401-E843-9952-4224-A70049904AB3}"/>
          </ac:spMkLst>
        </pc:spChg>
        <pc:spChg chg="mod">
          <ac:chgData name="Manuel Schilliger | SE AG" userId="0ed157ca-a074-442c-88e4-32221669765d" providerId="ADAL" clId="{5AE9208D-A2BC-4658-A99C-676D1D67B47B}" dt="2024-10-23T15:09:17.241" v="9644" actId="20577"/>
          <ac:spMkLst>
            <pc:docMk/>
            <pc:sldMk cId="1881471097" sldId="290"/>
            <ac:spMk id="6" creationId="{9AC381FD-3327-9179-A064-D6AF0CA82BAB}"/>
          </ac:spMkLst>
        </pc:spChg>
        <pc:picChg chg="add mod">
          <ac:chgData name="Manuel Schilliger | SE AG" userId="0ed157ca-a074-442c-88e4-32221669765d" providerId="ADAL" clId="{5AE9208D-A2BC-4658-A99C-676D1D67B47B}" dt="2024-10-23T14:43:27.995" v="8644" actId="1076"/>
          <ac:picMkLst>
            <pc:docMk/>
            <pc:sldMk cId="1881471097" sldId="290"/>
            <ac:picMk id="3" creationId="{85E6EC7F-DD4E-7CCE-FDC9-46769CC5DD3E}"/>
          </ac:picMkLst>
        </pc:picChg>
        <pc:picChg chg="del">
          <ac:chgData name="Manuel Schilliger | SE AG" userId="0ed157ca-a074-442c-88e4-32221669765d" providerId="ADAL" clId="{5AE9208D-A2BC-4658-A99C-676D1D67B47B}" dt="2024-10-23T14:42:57.727" v="8637" actId="478"/>
          <ac:picMkLst>
            <pc:docMk/>
            <pc:sldMk cId="1881471097" sldId="290"/>
            <ac:picMk id="5" creationId="{EBE87D92-397C-A7C7-77F7-2F00C1DC46C7}"/>
          </ac:picMkLst>
        </pc:picChg>
        <pc:picChg chg="del">
          <ac:chgData name="Manuel Schilliger | SE AG" userId="0ed157ca-a074-442c-88e4-32221669765d" providerId="ADAL" clId="{5AE9208D-A2BC-4658-A99C-676D1D67B47B}" dt="2024-10-23T14:42:58.304" v="8638" actId="478"/>
          <ac:picMkLst>
            <pc:docMk/>
            <pc:sldMk cId="1881471097" sldId="290"/>
            <ac:picMk id="8" creationId="{71AB1078-9CA8-DB33-8D1E-70DC1FF589F5}"/>
          </ac:picMkLst>
        </pc:picChg>
        <pc:picChg chg="add mod">
          <ac:chgData name="Manuel Schilliger | SE AG" userId="0ed157ca-a074-442c-88e4-32221669765d" providerId="ADAL" clId="{5AE9208D-A2BC-4658-A99C-676D1D67B47B}" dt="2024-10-23T14:43:53.245" v="8650" actId="14100"/>
          <ac:picMkLst>
            <pc:docMk/>
            <pc:sldMk cId="1881471097" sldId="290"/>
            <ac:picMk id="9" creationId="{D8893FD2-2DB5-AD5D-86F3-E514AABBE5ED}"/>
          </ac:picMkLst>
        </pc:picChg>
        <pc:picChg chg="del">
          <ac:chgData name="Manuel Schilliger | SE AG" userId="0ed157ca-a074-442c-88e4-32221669765d" providerId="ADAL" clId="{5AE9208D-A2BC-4658-A99C-676D1D67B47B}" dt="2024-10-23T14:42:58.839" v="8639" actId="478"/>
          <ac:picMkLst>
            <pc:docMk/>
            <pc:sldMk cId="1881471097" sldId="290"/>
            <ac:picMk id="10" creationId="{9C7B5447-D590-2A41-44C5-518FA36555C6}"/>
          </ac:picMkLst>
        </pc:picChg>
        <pc:picChg chg="del">
          <ac:chgData name="Manuel Schilliger | SE AG" userId="0ed157ca-a074-442c-88e4-32221669765d" providerId="ADAL" clId="{5AE9208D-A2BC-4658-A99C-676D1D67B47B}" dt="2024-10-23T14:43:00.091" v="8640" actId="478"/>
          <ac:picMkLst>
            <pc:docMk/>
            <pc:sldMk cId="1881471097" sldId="290"/>
            <ac:picMk id="12" creationId="{389FACE8-EFB1-49B6-DBBD-808D50BD4451}"/>
          </ac:picMkLst>
        </pc:picChg>
      </pc:sldChg>
      <pc:sldChg chg="add del">
        <pc:chgData name="Manuel Schilliger | SE AG" userId="0ed157ca-a074-442c-88e4-32221669765d" providerId="ADAL" clId="{5AE9208D-A2BC-4658-A99C-676D1D67B47B}" dt="2024-10-23T15:40:44.952" v="10186" actId="2696"/>
        <pc:sldMkLst>
          <pc:docMk/>
          <pc:sldMk cId="577804575" sldId="291"/>
        </pc:sldMkLst>
      </pc:sldChg>
      <pc:sldChg chg="addSp delSp modSp add mod modAnim">
        <pc:chgData name="Manuel Schilliger | SE AG" userId="0ed157ca-a074-442c-88e4-32221669765d" providerId="ADAL" clId="{5AE9208D-A2BC-4658-A99C-676D1D67B47B}" dt="2024-10-23T16:08:03.574" v="11089"/>
        <pc:sldMkLst>
          <pc:docMk/>
          <pc:sldMk cId="3837959" sldId="292"/>
        </pc:sldMkLst>
        <pc:spChg chg="mod">
          <ac:chgData name="Manuel Schilliger | SE AG" userId="0ed157ca-a074-442c-88e4-32221669765d" providerId="ADAL" clId="{5AE9208D-A2BC-4658-A99C-676D1D67B47B}" dt="2024-10-23T16:04:33.639" v="11029" actId="6549"/>
          <ac:spMkLst>
            <pc:docMk/>
            <pc:sldMk cId="3837959" sldId="292"/>
            <ac:spMk id="5" creationId="{377138A3-6045-75CE-A134-0FC6489FB79D}"/>
          </ac:spMkLst>
        </pc:spChg>
        <pc:picChg chg="add mod">
          <ac:chgData name="Manuel Schilliger | SE AG" userId="0ed157ca-a074-442c-88e4-32221669765d" providerId="ADAL" clId="{5AE9208D-A2BC-4658-A99C-676D1D67B47B}" dt="2024-10-23T15:35:22.214" v="10033" actId="14100"/>
          <ac:picMkLst>
            <pc:docMk/>
            <pc:sldMk cId="3837959" sldId="292"/>
            <ac:picMk id="3" creationId="{B4C0FF1F-C4B3-3CD0-6F98-975C0BEA7357}"/>
          </ac:picMkLst>
        </pc:picChg>
        <pc:picChg chg="add del mod">
          <ac:chgData name="Manuel Schilliger | SE AG" userId="0ed157ca-a074-442c-88e4-32221669765d" providerId="ADAL" clId="{5AE9208D-A2BC-4658-A99C-676D1D67B47B}" dt="2024-10-23T15:37:29.810" v="10046" actId="478"/>
          <ac:picMkLst>
            <pc:docMk/>
            <pc:sldMk cId="3837959" sldId="292"/>
            <ac:picMk id="7" creationId="{EF431BB1-B3AB-BE31-A94F-2877407AA82E}"/>
          </ac:picMkLst>
        </pc:picChg>
        <pc:picChg chg="del">
          <ac:chgData name="Manuel Schilliger | SE AG" userId="0ed157ca-a074-442c-88e4-32221669765d" providerId="ADAL" clId="{5AE9208D-A2BC-4658-A99C-676D1D67B47B}" dt="2024-10-23T15:35:14.448" v="10027" actId="478"/>
          <ac:picMkLst>
            <pc:docMk/>
            <pc:sldMk cId="3837959" sldId="292"/>
            <ac:picMk id="8" creationId="{2629A431-C99A-4F51-AD6C-441473F9F647}"/>
          </ac:picMkLst>
        </pc:picChg>
        <pc:picChg chg="del">
          <ac:chgData name="Manuel Schilliger | SE AG" userId="0ed157ca-a074-442c-88e4-32221669765d" providerId="ADAL" clId="{5AE9208D-A2BC-4658-A99C-676D1D67B47B}" dt="2024-10-23T15:35:14.973" v="10028" actId="478"/>
          <ac:picMkLst>
            <pc:docMk/>
            <pc:sldMk cId="3837959" sldId="292"/>
            <ac:picMk id="10" creationId="{19899F10-EBEA-5086-9046-AA9F6405422C}"/>
          </ac:picMkLst>
        </pc:picChg>
        <pc:picChg chg="add del mod">
          <ac:chgData name="Manuel Schilliger | SE AG" userId="0ed157ca-a074-442c-88e4-32221669765d" providerId="ADAL" clId="{5AE9208D-A2BC-4658-A99C-676D1D67B47B}" dt="2024-10-23T15:37:16.844" v="10040" actId="478"/>
          <ac:picMkLst>
            <pc:docMk/>
            <pc:sldMk cId="3837959" sldId="292"/>
            <ac:picMk id="11" creationId="{CBEABF44-F102-4C56-4888-24FFB589C541}"/>
          </ac:picMkLst>
        </pc:picChg>
        <pc:picChg chg="del">
          <ac:chgData name="Manuel Schilliger | SE AG" userId="0ed157ca-a074-442c-88e4-32221669765d" providerId="ADAL" clId="{5AE9208D-A2BC-4658-A99C-676D1D67B47B}" dt="2024-10-23T15:35:15.851" v="10030" actId="478"/>
          <ac:picMkLst>
            <pc:docMk/>
            <pc:sldMk cId="3837959" sldId="292"/>
            <ac:picMk id="12" creationId="{B415AC0D-56BA-81F1-EF5E-537C4C8BF6C4}"/>
          </ac:picMkLst>
        </pc:picChg>
        <pc:picChg chg="del">
          <ac:chgData name="Manuel Schilliger | SE AG" userId="0ed157ca-a074-442c-88e4-32221669765d" providerId="ADAL" clId="{5AE9208D-A2BC-4658-A99C-676D1D67B47B}" dt="2024-10-23T15:35:15.392" v="10029" actId="478"/>
          <ac:picMkLst>
            <pc:docMk/>
            <pc:sldMk cId="3837959" sldId="292"/>
            <ac:picMk id="14" creationId="{42612ACC-586E-7810-BC28-48D26CB7CDC7}"/>
          </ac:picMkLst>
        </pc:picChg>
        <pc:picChg chg="add mod">
          <ac:chgData name="Manuel Schilliger | SE AG" userId="0ed157ca-a074-442c-88e4-32221669765d" providerId="ADAL" clId="{5AE9208D-A2BC-4658-A99C-676D1D67B47B}" dt="2024-10-23T15:37:59.513" v="10054" actId="14100"/>
          <ac:picMkLst>
            <pc:docMk/>
            <pc:sldMk cId="3837959" sldId="292"/>
            <ac:picMk id="15" creationId="{2AA22CAF-5303-8D1D-EBE3-6989F8534DEC}"/>
          </ac:picMkLst>
        </pc:picChg>
        <pc:picChg chg="add mod">
          <ac:chgData name="Manuel Schilliger | SE AG" userId="0ed157ca-a074-442c-88e4-32221669765d" providerId="ADAL" clId="{5AE9208D-A2BC-4658-A99C-676D1D67B47B}" dt="2024-10-23T15:37:52.443" v="10051" actId="14100"/>
          <ac:picMkLst>
            <pc:docMk/>
            <pc:sldMk cId="3837959" sldId="292"/>
            <ac:picMk id="17" creationId="{54E05A72-2280-1A39-1A9E-05C28F7E2B72}"/>
          </ac:picMkLst>
        </pc:picChg>
        <pc:picChg chg="add mod">
          <ac:chgData name="Manuel Schilliger | SE AG" userId="0ed157ca-a074-442c-88e4-32221669765d" providerId="ADAL" clId="{5AE9208D-A2BC-4658-A99C-676D1D67B47B}" dt="2024-10-23T15:39:12.293" v="10057" actId="14100"/>
          <ac:picMkLst>
            <pc:docMk/>
            <pc:sldMk cId="3837959" sldId="292"/>
            <ac:picMk id="19" creationId="{83925B04-38C2-0F91-344F-79416A4041E9}"/>
          </ac:picMkLst>
        </pc:picChg>
      </pc:sldChg>
      <pc:sldChg chg="addSp delSp modSp add mod modAnim">
        <pc:chgData name="Manuel Schilliger | SE AG" userId="0ed157ca-a074-442c-88e4-32221669765d" providerId="ADAL" clId="{5AE9208D-A2BC-4658-A99C-676D1D67B47B}" dt="2024-10-23T16:08:16.011" v="11099"/>
        <pc:sldMkLst>
          <pc:docMk/>
          <pc:sldMk cId="4018337851" sldId="293"/>
        </pc:sldMkLst>
        <pc:spChg chg="mod">
          <ac:chgData name="Manuel Schilliger | SE AG" userId="0ed157ca-a074-442c-88e4-32221669765d" providerId="ADAL" clId="{5AE9208D-A2BC-4658-A99C-676D1D67B47B}" dt="2024-10-23T16:04:18.799" v="11028" actId="6549"/>
          <ac:spMkLst>
            <pc:docMk/>
            <pc:sldMk cId="4018337851" sldId="293"/>
            <ac:spMk id="5" creationId="{349D1E20-4E08-D7E5-CE97-EA99D59A8D49}"/>
          </ac:spMkLst>
        </pc:spChg>
        <pc:picChg chg="add del mod">
          <ac:chgData name="Manuel Schilliger | SE AG" userId="0ed157ca-a074-442c-88e4-32221669765d" providerId="ADAL" clId="{5AE9208D-A2BC-4658-A99C-676D1D67B47B}" dt="2024-10-23T15:47:18.568" v="10499" actId="478"/>
          <ac:picMkLst>
            <pc:docMk/>
            <pc:sldMk cId="4018337851" sldId="293"/>
            <ac:picMk id="2" creationId="{74DC1155-0C53-B28A-278B-E0B3753F689B}"/>
          </ac:picMkLst>
        </pc:picChg>
        <pc:picChg chg="add del mod">
          <ac:chgData name="Manuel Schilliger | SE AG" userId="0ed157ca-a074-442c-88e4-32221669765d" providerId="ADAL" clId="{5AE9208D-A2BC-4658-A99C-676D1D67B47B}" dt="2024-10-23T15:53:36.746" v="10857" actId="478"/>
          <ac:picMkLst>
            <pc:docMk/>
            <pc:sldMk cId="4018337851" sldId="293"/>
            <ac:picMk id="3" creationId="{CE053856-77BF-D00D-870B-F0ADCBBDB02D}"/>
          </ac:picMkLst>
        </pc:picChg>
        <pc:picChg chg="del">
          <ac:chgData name="Manuel Schilliger | SE AG" userId="0ed157ca-a074-442c-88e4-32221669765d" providerId="ADAL" clId="{5AE9208D-A2BC-4658-A99C-676D1D67B47B}" dt="2024-10-23T15:40:30.238" v="10167" actId="478"/>
          <ac:picMkLst>
            <pc:docMk/>
            <pc:sldMk cId="4018337851" sldId="293"/>
            <ac:picMk id="8" creationId="{B14F46E7-BF32-B2F4-15D6-DB063A9779C5}"/>
          </ac:picMkLst>
        </pc:picChg>
        <pc:picChg chg="del">
          <ac:chgData name="Manuel Schilliger | SE AG" userId="0ed157ca-a074-442c-88e4-32221669765d" providerId="ADAL" clId="{5AE9208D-A2BC-4658-A99C-676D1D67B47B}" dt="2024-10-23T15:40:30.672" v="10168" actId="478"/>
          <ac:picMkLst>
            <pc:docMk/>
            <pc:sldMk cId="4018337851" sldId="293"/>
            <ac:picMk id="10" creationId="{FDDBEF13-3589-C8F6-DD9D-C4BDFF5D17C4}"/>
          </ac:picMkLst>
        </pc:picChg>
        <pc:picChg chg="del">
          <ac:chgData name="Manuel Schilliger | SE AG" userId="0ed157ca-a074-442c-88e4-32221669765d" providerId="ADAL" clId="{5AE9208D-A2BC-4658-A99C-676D1D67B47B}" dt="2024-10-23T15:40:31.152" v="10169" actId="478"/>
          <ac:picMkLst>
            <pc:docMk/>
            <pc:sldMk cId="4018337851" sldId="293"/>
            <ac:picMk id="12" creationId="{671040F9-2D04-7896-1A2D-B25C0100EEF7}"/>
          </ac:picMkLst>
        </pc:picChg>
        <pc:picChg chg="del">
          <ac:chgData name="Manuel Schilliger | SE AG" userId="0ed157ca-a074-442c-88e4-32221669765d" providerId="ADAL" clId="{5AE9208D-A2BC-4658-A99C-676D1D67B47B}" dt="2024-10-23T15:40:32.176" v="10171" actId="478"/>
          <ac:picMkLst>
            <pc:docMk/>
            <pc:sldMk cId="4018337851" sldId="293"/>
            <ac:picMk id="14" creationId="{68A1448A-4965-F62B-634F-4A29337A486A}"/>
          </ac:picMkLst>
        </pc:picChg>
        <pc:picChg chg="del">
          <ac:chgData name="Manuel Schilliger | SE AG" userId="0ed157ca-a074-442c-88e4-32221669765d" providerId="ADAL" clId="{5AE9208D-A2BC-4658-A99C-676D1D67B47B}" dt="2024-10-23T15:40:31.726" v="10170" actId="478"/>
          <ac:picMkLst>
            <pc:docMk/>
            <pc:sldMk cId="4018337851" sldId="293"/>
            <ac:picMk id="16" creationId="{4941B717-1047-6A65-D0DC-71E700A95D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73F7F-63D7-4D8D-AB67-D8ABAB94C220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A0252-5176-44F8-8A74-E41C9EE226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251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/>
              <a:t>Firmenholding</a:t>
            </a:r>
          </a:p>
          <a:p>
            <a:pPr marL="171450" indent="-171450">
              <a:buFontTx/>
              <a:buChar char="-"/>
            </a:pPr>
            <a:r>
              <a:rPr lang="de-CH" dirty="0"/>
              <a:t>Alles aus einer Hand</a:t>
            </a:r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8948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76609-460C-C1DE-EB05-58143807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7A5AE2C-9EFA-31E4-B6A4-A6C9E0131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AD86DA5-8DCF-15F9-1907-FBC0FE175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A4CEAA-4D3A-1A97-96BB-3EE529F1D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4734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68815-AB6A-54E9-0B97-131BADF6A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0B3761C-0B05-17F8-22DC-93CE35C46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5E27F02-503B-A434-22E7-5FBC82A70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B87BE1-2DFA-D2ED-C98E-620FFB2E9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228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C2521-397B-BC0D-484B-12F0BA5C3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08C55F6-E777-4D81-C399-085A32556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0F94DAC-D5E8-20EA-E5AD-35297947A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Besser beschreiben zu Vorleistungen Unternehmer sinnvoll?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510197-D035-F4CB-A9EE-0B957BF6D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880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C640-4E40-0ADA-87FF-69AFD1F9B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C6CD9CA-EFD2-F6A7-A6B8-3C5845FF6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063167D-1895-05B6-D61C-3FAA2962F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891DB0-F6B4-6CF9-E9BE-6E47C2C11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405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9E74B-1A60-21D9-800E-C82FDC4FE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2902809-CC9B-5111-1F23-0FA9B87A5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7488304-59E2-AECB-DCBF-B973DBC9B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B771CC-47B1-14F8-655B-53EAF9DCD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788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7D8A-2F24-8853-9A96-C33421E5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3615B5-922C-816F-BC31-F45554A48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F41BC03-0600-BCB9-066D-3891B95AC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Reflexionsarm:</a:t>
            </a:r>
          </a:p>
          <a:p>
            <a:pPr marL="171450" indent="-171450">
              <a:buFontTx/>
              <a:buChar char="-"/>
            </a:pPr>
            <a:r>
              <a:rPr lang="de-CH" dirty="0"/>
              <a:t>Geeignete Module (meisten Module sind heute Reflexionsarm)</a:t>
            </a:r>
          </a:p>
          <a:p>
            <a:pPr marL="171450" indent="-171450">
              <a:buFontTx/>
              <a:buChar char="-"/>
            </a:pPr>
            <a:r>
              <a:rPr lang="de-CH" dirty="0"/>
              <a:t>In diversen Kantonen gelten Schwarze Module als Reflexionsarm</a:t>
            </a:r>
          </a:p>
          <a:p>
            <a:pPr marL="171450" indent="-171450">
              <a:buFontTx/>
              <a:buChar char="-"/>
            </a:pPr>
            <a:r>
              <a:rPr lang="de-CH" dirty="0"/>
              <a:t>Zweifelsfall: </a:t>
            </a:r>
            <a:r>
              <a:rPr lang="de-CH" dirty="0" err="1"/>
              <a:t>Blendtool</a:t>
            </a:r>
            <a:r>
              <a:rPr lang="de-CH" dirty="0"/>
              <a:t> zur Berechnung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57D4FF-1C5E-8CAA-D3B7-7CFB60AD8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301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4D992-9A61-1059-4FBE-A9C52001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6963A96-1FA0-A4E6-DA0D-F07DC245D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63B4E53-CE5E-7D06-1D0A-7E8A68DB6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Reflexionsarm:</a:t>
            </a:r>
          </a:p>
          <a:p>
            <a:pPr marL="171450" indent="-171450">
              <a:buFontTx/>
              <a:buChar char="-"/>
            </a:pPr>
            <a:r>
              <a:rPr lang="de-CH" dirty="0"/>
              <a:t>Geeignete Module (meisten Module sind heute Reflexionsarm)</a:t>
            </a:r>
          </a:p>
          <a:p>
            <a:pPr marL="171450" indent="-171450">
              <a:buFontTx/>
              <a:buChar char="-"/>
            </a:pPr>
            <a:r>
              <a:rPr lang="de-CH" dirty="0"/>
              <a:t>In diversen Kantonen gelten Schwarze Module als Reflexionsarm</a:t>
            </a:r>
          </a:p>
          <a:p>
            <a:pPr marL="171450" indent="-171450">
              <a:buFontTx/>
              <a:buChar char="-"/>
            </a:pPr>
            <a:r>
              <a:rPr lang="de-CH" dirty="0"/>
              <a:t>Zweifelsfall: </a:t>
            </a:r>
            <a:r>
              <a:rPr lang="de-CH" dirty="0" err="1"/>
              <a:t>Blendtool</a:t>
            </a:r>
            <a:r>
              <a:rPr lang="de-CH" dirty="0"/>
              <a:t> zur Berechnung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0CA3A-832E-4E70-F76A-535B496F3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508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9477D-8425-94E9-CE43-17772CE2A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434ACA7-6D8D-A8B1-A9E2-2715F649D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C79FA1-A05F-6F3C-DE13-ACEA28C3F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3D149-748F-1B2C-75B5-CE4561E72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796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51A85-ACE4-9C80-AB60-B374C6555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01B7C85-1E81-A5A3-620E-B60B4A8ED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153406B-B2D8-FF65-E946-3CD9E5FB1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1D44AA-EC18-9150-5C84-28A6BEC75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604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EA53D-E0E6-0A8B-31A6-FC76F728B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7D3928C-C071-6D7D-11BA-B69779D77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04AD884-CD0C-2C04-241C-11BA0B0AD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73E8F5-1DE0-2FE7-AC07-FC020EC9A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307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20477-598C-9C5D-D5EE-68B25CFEB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D259A22-AC5F-ECAD-6FE6-C567A1639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9358E9-1158-36FC-6D34-57AFD2430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7DA4ED-123A-E0C5-6FBA-7F30FE67E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A0252-5176-44F8-8A74-E41C9EE2266F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202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5B9423-3EC7-E623-9C67-328CC3AA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6B619D-9F20-6061-C4CD-81831292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272A5B-CE8F-C71C-A1B0-D03EF3EFA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0400" y="342583"/>
            <a:ext cx="223520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85582-C03F-53A7-17BC-022370DE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9FF986-0B65-BDE3-9231-2E049F9C8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039A0-9E3A-F460-BFCF-742B03B5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3C8-3FE3-4599-B0C7-54977C8C65C8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7A3703-87AF-C24E-F771-2861C413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FA4967-129B-9B50-2066-D84184C6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598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484CB83-3ACC-E3A8-F863-244B33D14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F0A08D-9583-49B9-CBCB-3E708AF4E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961C2A-C09B-D998-B021-6462B078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3C8-3FE3-4599-B0C7-54977C8C65C8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38FD4C-F2AF-BFCC-95FF-C2A12CDF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52BDEC-5CF2-386F-F234-A6743612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211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D43003-2E52-ED0C-E451-74FDC61E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3C8-3FE3-4599-B0C7-54977C8C65C8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1EACD1-A582-EC1E-B66C-4045B42F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A47914-821B-DE98-FE86-B262A28A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FC462D-DB66-5383-D431-6305C26D5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0400" y="342583"/>
            <a:ext cx="223520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4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DF93B7-B06F-9C7E-82EB-BB2B6D7D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3C8-3FE3-4599-B0C7-54977C8C65C8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ED1666-19B6-D4EF-3872-5F4AB131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18D1D3-B01A-0CC9-AE1F-53FD44F2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9A511F-FA98-ECB2-794C-17F293E7A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0400" y="342583"/>
            <a:ext cx="223520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1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27CE77-EC9B-9CCF-B19F-8BD7D650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3C8-3FE3-4599-B0C7-54977C8C65C8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9D7D92-4B9A-9894-C790-9E8151F9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5D7CB8-8878-3E7F-A8CA-533703CE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8343FAF-9847-46AC-4E4A-30BB2F9A0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0400" y="342583"/>
            <a:ext cx="223520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5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DF2A5BB-1099-4D9B-8D62-5104157A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3C8-3FE3-4599-B0C7-54977C8C65C8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86DE1B-7829-6089-AC7B-0628C5C3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EFB248-700D-22DC-167B-DDE92524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98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98B68-56EF-B5A2-7083-FD02382B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7B5E0C-E134-84E7-1D0D-C8DCC300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3C8-3FE3-4599-B0C7-54977C8C65C8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6721F7-EFC2-9721-9F4F-7594A836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B62A3D-CA6E-655E-93A2-BBD7AF9C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236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938B46-AF2F-3CA0-6CCE-7B541111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3C8-3FE3-4599-B0C7-54977C8C65C8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D3A08F-7DD7-C7D0-3422-1DD25D4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464130-0907-B2F8-CCB0-78A00D90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604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2A5E9-D6F8-2053-3773-6E8BAD96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9A66F5-1304-31BC-5288-94FF42F4E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8BEFB4-2257-9E0D-889A-40ACF43DA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288E2A-45B4-3B4E-CEC2-EEBB18A5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3C8-3FE3-4599-B0C7-54977C8C65C8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4C8100-DF99-DDF0-D7FB-EDDF364F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F3EBE0-9D34-BF89-8BDA-E0459282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009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E853C-996D-099B-DDA6-EEB93495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3016387-2252-8445-B268-E1CE86FCE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99FB24-C18E-48DB-1356-DB02460CC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3CBB78-040A-9BED-7D64-AEDFF56A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3C8-3FE3-4599-B0C7-54977C8C65C8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384F01-E10F-9B8B-F7A9-E8AD285C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8D3F92-2C40-271A-E22B-B4684C9F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490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14E7B9-46BE-82BE-2A99-FA4F2BA35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C9D3C8-3FE3-4599-B0C7-54977C8C65C8}" type="datetimeFigureOut">
              <a:rPr lang="de-CH" smtClean="0"/>
              <a:t>23.10.2024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92E6BD-DB9E-8632-213C-DD9DDC4B9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453232-8412-9387-7289-FA5F652CE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AA9D5-C7DA-4AF4-9E68-66D92EAEA9F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36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0AD34-39E6-A0D4-4A00-73D80415734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527534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Gesetzliche</a:t>
            </a:r>
            <a:r>
              <a:rPr lang="de-DE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Bestimmungen zum Bau von Solaranlagen</a:t>
            </a:r>
            <a:endParaRPr lang="de-CH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16F2C9-0152-8418-95AD-D10CB861C67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915134"/>
            <a:ext cx="9144000" cy="170148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Solaranlagen auf dem eigenen Dach</a:t>
            </a:r>
          </a:p>
          <a:p>
            <a:pPr marL="0" indent="0" algn="ctr"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Donnerstag, 24. Oktober 2024</a:t>
            </a:r>
          </a:p>
          <a:p>
            <a:pPr marL="0" indent="0" algn="ctr">
              <a:buNone/>
            </a:pP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Teufmatt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Zentrum, Adligenswil</a:t>
            </a:r>
            <a:endParaRPr lang="de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3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1A63E-60F6-BCCD-89AD-4F392B54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7526929-6585-831A-18C4-14C2CC9334F4}"/>
              </a:ext>
            </a:extLst>
          </p:cNvPr>
          <p:cNvSpPr txBox="1"/>
          <p:nvPr/>
        </p:nvSpPr>
        <p:spPr>
          <a:xfrm>
            <a:off x="405532" y="272394"/>
            <a:ext cx="67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Sicherheit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69AD17-7E3E-46A7-2A82-E8511090B325}"/>
              </a:ext>
            </a:extLst>
          </p:cNvPr>
          <p:cNvSpPr txBox="1"/>
          <p:nvPr/>
        </p:nvSpPr>
        <p:spPr>
          <a:xfrm>
            <a:off x="405531" y="1203742"/>
            <a:ext cx="11664548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Absturzsicherung</a:t>
            </a:r>
          </a:p>
          <a:p>
            <a:pPr marL="285750" lvl="0" indent="-285750">
              <a:buFontTx/>
              <a:buChar char="-"/>
            </a:pPr>
            <a:r>
              <a:rPr lang="de-DE" sz="1600" dirty="0">
                <a:solidFill>
                  <a:srgbClr val="333333"/>
                </a:solidFill>
                <a:latin typeface="Segoe UI" panose="020B0502040204020203" pitchFamily="34" charset="0"/>
              </a:rPr>
              <a:t>Temporäre Sicherung (Gerüst) während Arbeiten notwendig</a:t>
            </a:r>
          </a:p>
          <a:p>
            <a:pPr marL="285750" lvl="0" indent="-285750">
              <a:buFontTx/>
              <a:buChar char="-"/>
            </a:pPr>
            <a:r>
              <a:rPr lang="de-DE" sz="1600" dirty="0">
                <a:solidFill>
                  <a:srgbClr val="333333"/>
                </a:solidFill>
                <a:latin typeface="Segoe UI" panose="020B0502040204020203" pitchFamily="34" charset="0"/>
              </a:rPr>
              <a:t>Die Bauherrschaft ist verpflichtet, Maßnahmen zu treffen, dass die Unterhalt- und Wartungsarbeiten sicher ausgeführt werden können</a:t>
            </a: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 defTabSz="268288">
              <a:tabLst>
                <a:tab pos="268288" algn="l"/>
              </a:tabLst>
            </a:pPr>
            <a:r>
              <a:rPr lang="de-CH" sz="1100" dirty="0">
                <a:solidFill>
                  <a:srgbClr val="333333"/>
                </a:solidFill>
                <a:latin typeface="Segoe UI" panose="020B0502040204020203" pitchFamily="34" charset="0"/>
              </a:rPr>
              <a:t>(Bilder: Arbeiten auf Dächern, SUVA)</a:t>
            </a: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745DE1-88FB-517C-45F7-218DDCC6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1" y="3111956"/>
            <a:ext cx="2451928" cy="18036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7EFB6BE-6854-B2AA-A50F-BAD164747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522" y="3103216"/>
            <a:ext cx="2451929" cy="181000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A02E72C-2A45-3804-67A3-90E922458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575" y="3110762"/>
            <a:ext cx="2665533" cy="180365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CD0AD23-6B63-73CB-1D0E-C136E98AC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257" y="3111956"/>
            <a:ext cx="2624512" cy="18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FC83-1797-3ABC-63EE-51721527D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7CFA83F-680E-9356-BD20-8A68566DF128}"/>
              </a:ext>
            </a:extLst>
          </p:cNvPr>
          <p:cNvSpPr txBox="1"/>
          <p:nvPr/>
        </p:nvSpPr>
        <p:spPr>
          <a:xfrm>
            <a:off x="405532" y="272394"/>
            <a:ext cx="67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Sicherheit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7138A3-6045-75CE-A134-0FC6489FB79D}"/>
              </a:ext>
            </a:extLst>
          </p:cNvPr>
          <p:cNvSpPr txBox="1"/>
          <p:nvPr/>
        </p:nvSpPr>
        <p:spPr>
          <a:xfrm>
            <a:off x="405531" y="1203742"/>
            <a:ext cx="11664548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Schneefang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Bei Dachlawinen oder Eiszapfen haftet bei Schäden an Personen oder Sachwerten die Grund- bzw. 	Gebäudeeigentümer. Es handelt </a:t>
            </a:r>
            <a:r>
              <a:rPr lang="de-CH" sz="1600" dirty="0">
                <a:solidFill>
                  <a:srgbClr val="333333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sich dabei nicht um Elementarschäden (nicht gedeckt durch Gebäudeversicherung)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Bei Schäden an Dritten kommt in der Regel die Werkeigentümerhaftung (Art. 58 OR) zum Zuge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Es ist zu empfehlen, Vorkehrungen (Schneerückhaltevorrichtung, Absperren von Zonen, etc.) zu treffen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Je nach Gemeinde werden Schneefangsysteme in den Bauvorschriften vorgeschrieben</a:t>
            </a: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 defTabSz="268288">
              <a:tabLst>
                <a:tab pos="268288" algn="l"/>
              </a:tabLst>
            </a:pPr>
            <a:r>
              <a:rPr lang="de-CH" sz="1100" dirty="0">
                <a:solidFill>
                  <a:srgbClr val="333333"/>
                </a:solidFill>
                <a:latin typeface="Segoe UI" panose="020B0502040204020203" pitchFamily="34" charset="0"/>
              </a:rPr>
              <a:t>(Bilder: Wegleitung Schneerückhaltevorrichtungen, </a:t>
            </a:r>
            <a:r>
              <a:rPr lang="de-CH" sz="1100" dirty="0" err="1">
                <a:solidFill>
                  <a:srgbClr val="333333"/>
                </a:solidFill>
                <a:latin typeface="Segoe UI" panose="020B0502040204020203" pitchFamily="34" charset="0"/>
              </a:rPr>
              <a:t>Suissetec</a:t>
            </a:r>
            <a:r>
              <a:rPr lang="de-CH" sz="1100" dirty="0">
                <a:solidFill>
                  <a:srgbClr val="333333"/>
                </a:solidFill>
                <a:latin typeface="Segoe UI" panose="020B0502040204020203" pitchFamily="34" charset="0"/>
              </a:rPr>
              <a:t>/Gebäudehülle Schweiz/Swissolar)</a:t>
            </a: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C0FF1F-C4B3-3CD0-6F98-975C0BEA7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1" y="3516072"/>
            <a:ext cx="2458249" cy="186086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AA22CAF-5303-8D1D-EBE3-6989F8534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124" y="3537459"/>
            <a:ext cx="2460994" cy="185241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4E05A72-2280-1A39-1A9E-05C28F7E2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422" y="3516072"/>
            <a:ext cx="2661059" cy="185241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3925B04-38C2-0F91-344F-79416A404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3761" y="3556916"/>
            <a:ext cx="2783701" cy="18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55BA0-272F-6F36-04F7-95D1A23C4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2A6903C-CA10-E952-55FD-508721A28ABC}"/>
              </a:ext>
            </a:extLst>
          </p:cNvPr>
          <p:cNvSpPr txBox="1"/>
          <p:nvPr/>
        </p:nvSpPr>
        <p:spPr>
          <a:xfrm>
            <a:off x="405532" y="272394"/>
            <a:ext cx="67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Sicherheit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49D1E20-4E08-D7E5-CE97-EA99D59A8D49}"/>
              </a:ext>
            </a:extLst>
          </p:cNvPr>
          <p:cNvSpPr txBox="1"/>
          <p:nvPr/>
        </p:nvSpPr>
        <p:spPr>
          <a:xfrm>
            <a:off x="405531" y="1203742"/>
            <a:ext cx="11664548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Blitzschutz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Bei Gebäuden mit vorhandenem Blitzschutz muss PV-Anlage angeschlossen werden.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Generell ist ein Blitzschutz zu </a:t>
            </a:r>
            <a:r>
              <a:rPr lang="de-CH" sz="1600" dirty="0">
                <a:latin typeface="Segoe UI" panose="020B0502040204020203" pitchFamily="34" charset="0"/>
              </a:rPr>
              <a:t>empfehlen </a:t>
            </a:r>
            <a:r>
              <a:rPr lang="de-CH" sz="1600" dirty="0">
                <a:highlight>
                  <a:srgbClr val="FFFFFF"/>
                </a:highlight>
                <a:latin typeface="Segoe UI" panose="020B0502040204020203" pitchFamily="34" charset="0"/>
              </a:rPr>
              <a:t>(Beitrag von 20% an Erstellungskosten durch GVL, bei freiwilligen Anlagen)</a:t>
            </a:r>
          </a:p>
          <a:p>
            <a:pPr lvl="0"/>
            <a:endParaRPr lang="de-CH" sz="1600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Brandschutz (Fassadenanlagen)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Gebäude geringer Höhe bis 11m</a:t>
            </a:r>
          </a:p>
          <a:p>
            <a:pPr lvl="1"/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• Kein Schutzziel vorhanden</a:t>
            </a:r>
          </a:p>
          <a:p>
            <a:pPr lvl="1"/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• Kein Nachweisverfahren notwendig</a:t>
            </a: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Gebäude mittlerer Höhe bis 30m</a:t>
            </a:r>
          </a:p>
          <a:p>
            <a:pPr lvl="1"/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• Brandschutzabschnitte (Unterteilungen) notwendig, dass sich der Brand nicht über zwei Geschosse ausbreiten kann</a:t>
            </a:r>
          </a:p>
          <a:p>
            <a:pPr lvl="1"/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• VKF anerkannte Konstruktion verwenden oder Nachweisverfahren notwendig</a:t>
            </a:r>
          </a:p>
          <a:p>
            <a:pPr lvl="0"/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5BC3C-9169-1766-5082-2C2DB2B6F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9AA7FE3-77FB-A0E1-645F-1AE54EBD451A}"/>
              </a:ext>
            </a:extLst>
          </p:cNvPr>
          <p:cNvSpPr txBox="1"/>
          <p:nvPr/>
        </p:nvSpPr>
        <p:spPr>
          <a:xfrm>
            <a:off x="405532" y="272394"/>
            <a:ext cx="6726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Versicherungen</a:t>
            </a:r>
          </a:p>
          <a:p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Swissolar: Merkblatt Photovoltaik Nr. 4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36E7CD-BDCA-EC6B-CE2C-AA387A0C7BBC}"/>
              </a:ext>
            </a:extLst>
          </p:cNvPr>
          <p:cNvSpPr txBox="1"/>
          <p:nvPr/>
        </p:nvSpPr>
        <p:spPr>
          <a:xfrm>
            <a:off x="405532" y="1203742"/>
            <a:ext cx="1066988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Feuer/Elementarschaden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Innerhalb der Gebäudeversicherung (Sturm, Hagel, Hochwasser, Überschwemmung)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Meldung Solaranlage vor Baubeginn bei der Gebäudeversicherung Luzern (GVL) 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Abschlussmeldung Solaranlage nach Inbetriebnahme bei der Gebäudeversicherung</a:t>
            </a: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Haftpflicht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Meistens Teil der Gebäudehaftpflicht-Versicherung</a:t>
            </a: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Montageversicherung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Deckt Schäden für den Zeitraum zwischen Anlieferung bis zur Inbetriebnahme der fertigen Anlage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Meist durch Unternehmer versichert (Betriebshaftpflichtversicherung)</a:t>
            </a: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All-Gefahrenversicherung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Unterschiedliche Varianten möglich für Deckung verschiedener Schäden (u.a. Ertragsausfall)</a:t>
            </a: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-&gt; Details und Möglichkeiten mit Versicherung zu klären</a:t>
            </a:r>
          </a:p>
          <a:p>
            <a:pPr marL="285750" indent="-285750">
              <a:buFontTx/>
              <a:buChar char="-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608A9-15A7-5976-07D8-44ADF38E5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88C3E32-991A-2266-0EC9-95A1757A823F}"/>
              </a:ext>
            </a:extLst>
          </p:cNvPr>
          <p:cNvSpPr txBox="1"/>
          <p:nvPr/>
        </p:nvSpPr>
        <p:spPr>
          <a:xfrm>
            <a:off x="405532" y="272394"/>
            <a:ext cx="67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Möglicher Projektablauf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8301FC1-7980-9870-496D-023D373E0071}"/>
              </a:ext>
            </a:extLst>
          </p:cNvPr>
          <p:cNvSpPr txBox="1"/>
          <p:nvPr/>
        </p:nvSpPr>
        <p:spPr>
          <a:xfrm>
            <a:off x="405532" y="922517"/>
            <a:ext cx="11502216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Vorabklärung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Standortpotential?				-&gt; Bauherrschaft oder PV-Unternehmer		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Technische Machbarkeit? (Dachsanierung)		-&gt; Spengler / Dachdecker / PV-Unternehmer 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Nachbarschaft miteinbeziehen			-&gt; Bauherrschaft</a:t>
            </a:r>
          </a:p>
          <a:p>
            <a:pPr marL="285750" indent="-285750">
              <a:buFontTx/>
              <a:buChar char="-"/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Planung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Vorabklärung Hausanschluss Netzbetreiber		-&gt; PV-Unternehmer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Baubewilligung oder Meldung notwendig? 		-&gt; PV-Unternehmer / Bauherrschaft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Planung / Konzepterstellung			-&gt; Planer / PV-Unternehmer</a:t>
            </a:r>
            <a:r>
              <a:rPr lang="de-CH" sz="1800" dirty="0">
                <a:solidFill>
                  <a:srgbClr val="333333"/>
                </a:solidFill>
                <a:latin typeface="Segoe UI" panose="020B0502040204020203" pitchFamily="34" charset="0"/>
              </a:rPr>
              <a:t>	</a:t>
            </a:r>
          </a:p>
          <a:p>
            <a:endParaRPr lang="de-CH" sz="1600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Nach Auftragserteilung / vor Baubeginn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Technisches Anschlussgesuch (TAG)			-&gt; PV-Unternehmer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Installationsanzeige (IA)				-&gt; PV-Unternehmer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Meldung Solaranlage Gemeinde			-&gt; PV-Unternehmer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Meldung Solaranlage Gebäudeversicherung		-&gt; Bauherrschaft 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Versicherung klären				-&gt; Bauherrschaft</a:t>
            </a:r>
          </a:p>
          <a:p>
            <a:pPr marL="285750" indent="-285750">
              <a:buFontTx/>
              <a:buChar char="-"/>
            </a:pPr>
            <a:endParaRPr lang="de-CH" sz="1600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Nach Inbetriebnahme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Abschlussmeldung Gebäudeversicherung		-&gt; Bauherrschaft</a:t>
            </a:r>
          </a:p>
          <a:p>
            <a:pPr marL="285750" indent="-285750">
              <a:buFontTx/>
              <a:buChar char="-"/>
            </a:pPr>
            <a:r>
              <a:rPr lang="de-CH" sz="1600" dirty="0" err="1">
                <a:solidFill>
                  <a:srgbClr val="333333"/>
                </a:solidFill>
                <a:latin typeface="Segoe UI" panose="020B0502040204020203" pitchFamily="34" charset="0"/>
              </a:rPr>
              <a:t>Pronovo</a:t>
            </a: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				-&gt; PV-Unternehmer (meistens)</a:t>
            </a:r>
          </a:p>
          <a:p>
            <a:pPr marL="28575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«Förderbeiträge Gemeinde»			-&gt; Bauherrschaft oder PV-Unternehmer</a:t>
            </a:r>
          </a:p>
          <a:p>
            <a:pPr marL="285750" indent="-285750">
              <a:buFontTx/>
              <a:buChar char="-"/>
            </a:pPr>
            <a:endParaRPr lang="de-CH" sz="1600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0AD34-39E6-A0D4-4A00-73D80415734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43926"/>
            <a:ext cx="9144000" cy="137014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Vielen Dank für Ihre Aufmerksamkeit</a:t>
            </a:r>
            <a:endParaRPr lang="de-CH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6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9DC0C01-6A05-7CC6-1A92-94EBBA5E9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28" y="1511321"/>
            <a:ext cx="1781909" cy="218766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571DD17-92C1-CFF4-9704-F3B993F52D2A}"/>
              </a:ext>
            </a:extLst>
          </p:cNvPr>
          <p:cNvSpPr txBox="1"/>
          <p:nvPr/>
        </p:nvSpPr>
        <p:spPr>
          <a:xfrm>
            <a:off x="405531" y="1404564"/>
            <a:ext cx="8529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 Schilliger</a:t>
            </a:r>
          </a:p>
          <a:p>
            <a:endParaRPr lang="de-CH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Ausbildungen &amp; Weiterbildungen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Berufslehre Gebäudetechnikplaner Lüftung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Bachelor </a:t>
            </a:r>
            <a:r>
              <a:rPr lang="de-CH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Science HLKS	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 Energieberatung	 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GEAK-Experte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Impulsberater</a:t>
            </a:r>
            <a:r>
              <a:rPr lang="de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Beruflicher Werdegang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Lüftungsplaner	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Projektleiter HLKS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Geschäftsführer «Beratung &amp; HLK-Planung» und «Planung &amp; Umsetzung PV-Anlagen»</a:t>
            </a:r>
            <a:endParaRPr lang="de-CH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0CB942-E2AE-6CC4-DC09-676BD1D3256E}"/>
              </a:ext>
            </a:extLst>
          </p:cNvPr>
          <p:cNvSpPr txBox="1"/>
          <p:nvPr/>
        </p:nvSpPr>
        <p:spPr>
          <a:xfrm>
            <a:off x="405532" y="272394"/>
            <a:ext cx="67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Vorstellung</a:t>
            </a:r>
            <a:endParaRPr lang="de-CH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1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0DFC7E-F898-16DA-BEA4-798EDC0F7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2" t="3613" r="11979" b="5957"/>
          <a:stretch/>
        </p:blipFill>
        <p:spPr>
          <a:xfrm>
            <a:off x="7372901" y="1752972"/>
            <a:ext cx="3935447" cy="418839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571DD17-92C1-CFF4-9704-F3B993F52D2A}"/>
              </a:ext>
            </a:extLst>
          </p:cNvPr>
          <p:cNvSpPr txBox="1"/>
          <p:nvPr/>
        </p:nvSpPr>
        <p:spPr>
          <a:xfrm>
            <a:off x="2851375" y="1491362"/>
            <a:ext cx="443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 Energie </a:t>
            </a:r>
            <a:r>
              <a:rPr lang="de-CH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(Photovoltaik)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 Effizienz </a:t>
            </a:r>
            <a:r>
              <a:rPr lang="de-CH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(Beratung, Planung, Umsetzung)</a:t>
            </a:r>
            <a:endParaRPr lang="de-C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fik 1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39A4FBBF-95FF-806A-AC4E-8CA449A18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0" y="1530568"/>
            <a:ext cx="2023472" cy="417341"/>
          </a:xfrm>
          <a:prstGeom prst="rect">
            <a:avLst/>
          </a:prstGeom>
        </p:spPr>
      </p:pic>
      <p:pic>
        <p:nvPicPr>
          <p:cNvPr id="14" name="Grafik 13" descr="Ein Bild, das Text, Schrift, Logo, gelb enthält.&#10;&#10;Automatisch generierte Beschreibung">
            <a:extLst>
              <a:ext uri="{FF2B5EF4-FFF2-40B4-BE49-F238E27FC236}">
                <a16:creationId xmlns:a16="http://schemas.microsoft.com/office/drawing/2014/main" id="{8D7DD376-EDCA-5ECE-0BBC-50DEBACFC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0" y="3971418"/>
            <a:ext cx="1677425" cy="540143"/>
          </a:xfrm>
          <a:prstGeom prst="rect">
            <a:avLst/>
          </a:prstGeom>
        </p:spPr>
      </p:pic>
      <p:pic>
        <p:nvPicPr>
          <p:cNvPr id="16" name="Grafik 1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58C3455-0C1A-5E38-5B8C-D823A6878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0" y="2287160"/>
            <a:ext cx="1296062" cy="246670"/>
          </a:xfrm>
          <a:prstGeom prst="rect">
            <a:avLst/>
          </a:prstGeom>
        </p:spPr>
      </p:pic>
      <p:pic>
        <p:nvPicPr>
          <p:cNvPr id="17" name="Grafik 16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90C3658-8AEF-7CA7-E29D-EE19ED945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0" y="2931972"/>
            <a:ext cx="1296062" cy="470835"/>
          </a:xfrm>
          <a:prstGeom prst="rect">
            <a:avLst/>
          </a:prstGeom>
        </p:spPr>
      </p:pic>
      <p:pic>
        <p:nvPicPr>
          <p:cNvPr id="18" name="Grafik 17" descr="Ein Bild, das Text, Schrift, Grafikdesign, Grafiken enthält.&#10;&#10;Automatisch generierte Beschreibung">
            <a:extLst>
              <a:ext uri="{FF2B5EF4-FFF2-40B4-BE49-F238E27FC236}">
                <a16:creationId xmlns:a16="http://schemas.microsoft.com/office/drawing/2014/main" id="{0CBA8E9A-A819-4B3A-4A7E-353A16B05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0" y="5982839"/>
            <a:ext cx="1769442" cy="369378"/>
          </a:xfrm>
          <a:prstGeom prst="rect">
            <a:avLst/>
          </a:prstGeom>
        </p:spPr>
      </p:pic>
      <p:pic>
        <p:nvPicPr>
          <p:cNvPr id="19" name="Grafik 18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5D2AB93E-3432-E1E8-4F87-D493FD8785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0" y="5126422"/>
            <a:ext cx="1296062" cy="369378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D74F760-1EF8-F038-68D9-011840C6A738}"/>
              </a:ext>
            </a:extLst>
          </p:cNvPr>
          <p:cNvSpPr txBox="1"/>
          <p:nvPr/>
        </p:nvSpPr>
        <p:spPr>
          <a:xfrm>
            <a:off x="2851374" y="2154435"/>
            <a:ext cx="443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Sanitär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Heizung</a:t>
            </a:r>
            <a:endParaRPr lang="de-C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4E681C6-A5A0-9EC1-18D4-D90B1355B8F5}"/>
              </a:ext>
            </a:extLst>
          </p:cNvPr>
          <p:cNvSpPr txBox="1"/>
          <p:nvPr/>
        </p:nvSpPr>
        <p:spPr>
          <a:xfrm>
            <a:off x="2851374" y="2905780"/>
            <a:ext cx="366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CH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penglerarbeiten</a:t>
            </a:r>
            <a:endParaRPr lang="de-CH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Bedachungen</a:t>
            </a:r>
            <a:endParaRPr lang="de-C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EBAC786-8C45-93A4-BD69-4FEDEF04B75E}"/>
              </a:ext>
            </a:extLst>
          </p:cNvPr>
          <p:cNvSpPr txBox="1"/>
          <p:nvPr/>
        </p:nvSpPr>
        <p:spPr>
          <a:xfrm>
            <a:off x="2851373" y="3654475"/>
            <a:ext cx="36695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Sanitär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Heizung / Kälte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Lüftung / Klima</a:t>
            </a:r>
            <a:endParaRPr lang="de-DE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CH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penglerarbeiten</a:t>
            </a:r>
            <a:endParaRPr lang="de-CH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Bedachungen</a:t>
            </a:r>
            <a:endParaRPr lang="de-C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7A41B37-08A8-E33E-6841-B4A79F62BB23}"/>
              </a:ext>
            </a:extLst>
          </p:cNvPr>
          <p:cNvSpPr txBox="1"/>
          <p:nvPr/>
        </p:nvSpPr>
        <p:spPr>
          <a:xfrm>
            <a:off x="2851372" y="5049501"/>
            <a:ext cx="366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CH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penglerarbeiten</a:t>
            </a:r>
            <a:endParaRPr lang="de-CH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Bedachungen</a:t>
            </a:r>
            <a:endParaRPr lang="de-C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CFFEBED-288F-8DE6-AF09-E2C698A8F962}"/>
              </a:ext>
            </a:extLst>
          </p:cNvPr>
          <p:cNvSpPr txBox="1"/>
          <p:nvPr/>
        </p:nvSpPr>
        <p:spPr>
          <a:xfrm>
            <a:off x="2851371" y="5798196"/>
            <a:ext cx="3669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CH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penglerarbeiten</a:t>
            </a:r>
            <a:endParaRPr lang="de-CH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Bedachungen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Sanitär</a:t>
            </a:r>
            <a:endParaRPr lang="de-C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73B3ADC-A330-EA8E-F272-63CB0E39A90E}"/>
              </a:ext>
            </a:extLst>
          </p:cNvPr>
          <p:cNvSpPr txBox="1"/>
          <p:nvPr/>
        </p:nvSpPr>
        <p:spPr>
          <a:xfrm>
            <a:off x="405533" y="982177"/>
            <a:ext cx="947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Kompetenz in der Gebäudehülle und Gebäudetechnik – alles aus einer Hand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04CE61-3510-DD79-56B8-D43E42F0882A}"/>
              </a:ext>
            </a:extLst>
          </p:cNvPr>
          <p:cNvSpPr txBox="1"/>
          <p:nvPr/>
        </p:nvSpPr>
        <p:spPr>
          <a:xfrm>
            <a:off x="405532" y="272394"/>
            <a:ext cx="67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Vorstellung</a:t>
            </a:r>
            <a:endParaRPr lang="de-CH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3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14F0C-3B0E-BEB9-D510-A103E17D4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FF41CD-3BFF-EC7B-0BB1-088473B13CC2}"/>
              </a:ext>
            </a:extLst>
          </p:cNvPr>
          <p:cNvSpPr txBox="1"/>
          <p:nvPr/>
        </p:nvSpPr>
        <p:spPr>
          <a:xfrm>
            <a:off x="405532" y="272394"/>
            <a:ext cx="67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Inhalt Präsentation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DA2A0-87EC-B454-E602-9D2D5E906EBE}"/>
              </a:ext>
            </a:extLst>
          </p:cNvPr>
          <p:cNvSpPr txBox="1"/>
          <p:nvPr/>
        </p:nvSpPr>
        <p:spPr>
          <a:xfrm>
            <a:off x="405532" y="1336825"/>
            <a:ext cx="102293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Photovoltaik-Pflicht</a:t>
            </a:r>
          </a:p>
          <a:p>
            <a:pPr marL="342900" indent="-342900">
              <a:buAutoNum type="arabicPeriod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Baubewilligung Solaranlagen</a:t>
            </a:r>
          </a:p>
          <a:p>
            <a:pPr marL="342900" indent="-342900">
              <a:buAutoNum type="arabicPeriod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Fördergelder</a:t>
            </a:r>
          </a:p>
          <a:p>
            <a:pPr marL="342900" indent="-342900">
              <a:buAutoNum type="arabicPeriod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Sicherheit</a:t>
            </a:r>
          </a:p>
          <a:p>
            <a:pPr marL="342900" indent="-342900">
              <a:buAutoNum type="arabicPeriod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Versicherung</a:t>
            </a:r>
          </a:p>
          <a:p>
            <a:pPr marL="342900" indent="-342900">
              <a:buAutoNum type="arabicPeriod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Möglicher Projektablauf</a:t>
            </a:r>
          </a:p>
        </p:txBody>
      </p:sp>
    </p:spTree>
    <p:extLst>
      <p:ext uri="{BB962C8B-B14F-4D97-AF65-F5344CB8AC3E}">
        <p14:creationId xmlns:p14="http://schemas.microsoft.com/office/powerpoint/2010/main" val="373552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4B66E-CE2C-B454-4120-FA874F85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C224B9B-8FC4-DD38-61D0-644E94372DD7}"/>
              </a:ext>
            </a:extLst>
          </p:cNvPr>
          <p:cNvSpPr txBox="1"/>
          <p:nvPr/>
        </p:nvSpPr>
        <p:spPr>
          <a:xfrm>
            <a:off x="405532" y="272394"/>
            <a:ext cx="6726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Photovoltaik-Pflicht</a:t>
            </a:r>
          </a:p>
          <a:p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Kantonales Energiegesetz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E6B4CCF-83BB-FD6D-2CD7-37020B87578D}"/>
              </a:ext>
            </a:extLst>
          </p:cNvPr>
          <p:cNvSpPr txBox="1"/>
          <p:nvPr/>
        </p:nvSpPr>
        <p:spPr>
          <a:xfrm>
            <a:off x="405531" y="1203742"/>
            <a:ext cx="1158105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Aktuelles Energiegesetz (2019)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	- Bei Neubauten muss eine Photovoltaik-Anlage installiert werden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	- Ersatzabgabe möglich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Kommende Änderung Energiegesetz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	- Bei Neubauten muss eine Photovoltaik-Anlage installiert werden 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(höhere Leistungsvorgabe)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	- </a:t>
            </a:r>
            <a:r>
              <a:rPr lang="de-CH" sz="1600" dirty="0">
                <a:solidFill>
                  <a:srgbClr val="FF0000"/>
                </a:solidFill>
                <a:latin typeface="Segoe UI" panose="020B0502040204020203" pitchFamily="34" charset="0"/>
              </a:rPr>
              <a:t>B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ei bestehenden Bauten ist mit einer Dachsanierung eine Photovoltaik-Anlage zu installieren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	- Ersatzabgabe möglich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Hinweis Dachsanierung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	- Werden mit einer geplanten Dachsanierung Fördermittel in der Höhe von 10’000 CHF bezogen, muss ein GEAK 	Beratungsbericht vorgewiesen werden</a:t>
            </a:r>
          </a:p>
          <a:p>
            <a:pPr marL="285750" indent="-285750">
              <a:buFontTx/>
              <a:buChar char="-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1B1F1-73DB-C515-DBC0-04C6EB621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7732790A-190F-5E21-7670-7E76B53BC50A}"/>
              </a:ext>
            </a:extLst>
          </p:cNvPr>
          <p:cNvSpPr txBox="1"/>
          <p:nvPr/>
        </p:nvSpPr>
        <p:spPr>
          <a:xfrm>
            <a:off x="405532" y="272394"/>
            <a:ext cx="6726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Baubewilligung PV-Anlage</a:t>
            </a:r>
          </a:p>
          <a:p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Kanton Luzern (</a:t>
            </a:r>
            <a:r>
              <a:rPr lang="de-CH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rawi</a:t>
            </a:r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Merkblatt Solaranlagen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54448B-D582-2C3E-4D93-F1FEBADD768E}"/>
              </a:ext>
            </a:extLst>
          </p:cNvPr>
          <p:cNvSpPr txBox="1"/>
          <p:nvPr/>
        </p:nvSpPr>
        <p:spPr>
          <a:xfrm>
            <a:off x="405531" y="1203742"/>
            <a:ext cx="11664548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Keine Baubewilligung (nur Meldung)</a:t>
            </a: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- Genügend angepasste Anlagen im </a:t>
            </a:r>
            <a:r>
              <a:rPr lang="de-CH" sz="1600" b="1" dirty="0">
                <a:solidFill>
                  <a:srgbClr val="333333"/>
                </a:solidFill>
                <a:latin typeface="Segoe UI" panose="020B0502040204020203" pitchFamily="34" charset="0"/>
              </a:rPr>
              <a:t>Steildach</a:t>
            </a: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 wenn: </a:t>
            </a: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	• Dachfläche im rechten Winkel um max. 20cm überragen		</a:t>
            </a: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	• Von oben gesehen die Dachfläche nicht überragen		</a:t>
            </a: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	• Nach dem Stand der Technik reflexionsarm ausgeführt werden		</a:t>
            </a: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	• Kompakte Anordnung (sofern technisch machbar)</a:t>
            </a: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r>
              <a:rPr lang="de-CH" sz="1100" dirty="0">
                <a:solidFill>
                  <a:srgbClr val="333333"/>
                </a:solidFill>
                <a:latin typeface="Segoe UI" panose="020B0502040204020203" pitchFamily="34" charset="0"/>
              </a:rPr>
              <a:t>(Bilder: Leitfaden zum Melde- und Bewilligungsverfahren für Solaranlagen, Energieschweiz)</a:t>
            </a: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</a:t>
            </a:r>
          </a:p>
          <a:p>
            <a:pPr defTabSz="268288">
              <a:tabLst>
                <a:tab pos="268288" algn="l"/>
              </a:tabLst>
            </a:pPr>
            <a:endParaRPr lang="de-CH" sz="8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-&gt; Mit «Meldung Solaranlage» wird die Notwendigkeit einer Bewilligung nochmals geprüft</a:t>
            </a:r>
          </a:p>
          <a:p>
            <a:pPr defTabSz="268288">
              <a:tabLst>
                <a:tab pos="268288" algn="l"/>
              </a:tabLst>
            </a:pPr>
            <a:endParaRPr lang="de-CH" sz="600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7B9DD6-D25A-871D-DCCB-DFC96C07C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02" y="3561332"/>
            <a:ext cx="1107220" cy="12540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5425046-4A1A-6D41-D7FE-75FC0E286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527" y="3535424"/>
            <a:ext cx="1107221" cy="12800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7892207-B1DF-382F-A2B5-98B4AA874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503" y="3734142"/>
            <a:ext cx="1540593" cy="108128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C4C5F3C-C43C-EA94-3355-282F8EDFA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851" y="3795305"/>
            <a:ext cx="1540594" cy="10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ED290-E636-5954-FF06-74087BC5C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AC381FD-3327-9179-A064-D6AF0CA82BAB}"/>
              </a:ext>
            </a:extLst>
          </p:cNvPr>
          <p:cNvSpPr txBox="1"/>
          <p:nvPr/>
        </p:nvSpPr>
        <p:spPr>
          <a:xfrm>
            <a:off x="405532" y="272394"/>
            <a:ext cx="6726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Baubewilligung Solaranlagen</a:t>
            </a:r>
          </a:p>
          <a:p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Kanton Luzern (</a:t>
            </a:r>
            <a:r>
              <a:rPr lang="de-CH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rawi</a:t>
            </a:r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Merkblatt Solaranlagen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077401-E843-9952-4224-A70049904AB3}"/>
              </a:ext>
            </a:extLst>
          </p:cNvPr>
          <p:cNvSpPr txBox="1"/>
          <p:nvPr/>
        </p:nvSpPr>
        <p:spPr>
          <a:xfrm>
            <a:off x="405531" y="1203742"/>
            <a:ext cx="11664548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Keine Baubewilligung (nur Meldung)</a:t>
            </a: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- Genügend angepasste Anlagen im </a:t>
            </a:r>
            <a:r>
              <a:rPr lang="de-CH" sz="1600" b="1" dirty="0">
                <a:solidFill>
                  <a:srgbClr val="333333"/>
                </a:solidFill>
                <a:latin typeface="Segoe UI" panose="020B0502040204020203" pitchFamily="34" charset="0"/>
              </a:rPr>
              <a:t>Flachdach</a:t>
            </a: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 wenn: </a:t>
            </a: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	• Oberkante des Dachrands um max. 1m überragen</a:t>
            </a: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	• Von Dachkante so weit zurückversetzt, dass von unten mit einem Winkel von 45° nicht sichtbar sind</a:t>
            </a: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	• Nach dem Stand der Technik reflexionsarm ausgeführt werden</a:t>
            </a: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r>
              <a:rPr lang="de-CH" sz="1100" dirty="0">
                <a:solidFill>
                  <a:srgbClr val="333333"/>
                </a:solidFill>
                <a:latin typeface="Segoe UI" panose="020B0502040204020203" pitchFamily="34" charset="0"/>
              </a:rPr>
              <a:t>(Bilder: Leitfaden zum Melde- und Bewilligungsverfahren für Solaranlagen, Energieschweiz)</a:t>
            </a:r>
          </a:p>
          <a:p>
            <a:pPr defTabSz="268288">
              <a:tabLst>
                <a:tab pos="268288" algn="l"/>
              </a:tabLst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</a:t>
            </a:r>
          </a:p>
          <a:p>
            <a:pPr defTabSz="268288">
              <a:tabLst>
                <a:tab pos="268288" algn="l"/>
              </a:tabLst>
            </a:pPr>
            <a:endParaRPr lang="de-CH" sz="8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defTabSz="268288">
              <a:tabLst>
                <a:tab pos="268288" algn="l"/>
              </a:tabLst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-&gt; Mit «Meldung Solaranlage» wird die Notwendigkeit einer Bewilligung nochmals geprüft</a:t>
            </a:r>
          </a:p>
          <a:p>
            <a:pPr defTabSz="268288">
              <a:tabLst>
                <a:tab pos="268288" algn="l"/>
              </a:tabLst>
            </a:pPr>
            <a:endParaRPr lang="de-CH" sz="600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E6EC7F-DD4E-7CCE-FDC9-46769CC5D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61" y="3429000"/>
            <a:ext cx="1661808" cy="12600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8893FD2-2DB5-AD5D-86F3-E514AABBE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242" y="3269974"/>
            <a:ext cx="1632274" cy="14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D2258-D5BB-F55C-FBAE-2F1F13A7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9C4F091-303D-ED50-5315-E2222F638DF4}"/>
              </a:ext>
            </a:extLst>
          </p:cNvPr>
          <p:cNvSpPr txBox="1"/>
          <p:nvPr/>
        </p:nvSpPr>
        <p:spPr>
          <a:xfrm>
            <a:off x="405532" y="272394"/>
            <a:ext cx="6726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Baubewilligung Solaranlagen</a:t>
            </a:r>
          </a:p>
          <a:p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Kanton Luzern (</a:t>
            </a:r>
            <a:r>
              <a:rPr lang="de-CH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rawi</a:t>
            </a:r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Merkblatt Solaranlagen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5366869-C2F2-F52A-9241-3236A2CB334A}"/>
              </a:ext>
            </a:extLst>
          </p:cNvPr>
          <p:cNvSpPr txBox="1"/>
          <p:nvPr/>
        </p:nvSpPr>
        <p:spPr>
          <a:xfrm>
            <a:off x="405531" y="1203742"/>
            <a:ext cx="116645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Baubewilligung</a:t>
            </a:r>
          </a:p>
          <a:p>
            <a:r>
              <a:rPr lang="de-CH" sz="1800" dirty="0">
                <a:solidFill>
                  <a:srgbClr val="333333"/>
                </a:solidFill>
                <a:latin typeface="Segoe UI" panose="020B0502040204020203" pitchFamily="34" charset="0"/>
              </a:rPr>
              <a:t>	</a:t>
            </a: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- Freistehende Anlagen</a:t>
            </a:r>
          </a:p>
          <a:p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- Ausserhalb von Bau- und Landwirtschaftszone</a:t>
            </a:r>
          </a:p>
          <a:p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- Solaranlagen auf Kultur- und Naturdenkmäler</a:t>
            </a:r>
          </a:p>
          <a:p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- Unter Umständen bei Fassadenanlagen</a:t>
            </a:r>
          </a:p>
          <a:p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Meldepflicht</a:t>
            </a:r>
          </a:p>
          <a:p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- Generell bei sämtlichen Anlagen &gt; 20m2</a:t>
            </a:r>
          </a:p>
          <a:p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	- Meldung muss 20 Tage vor Erstellung erfolgen</a:t>
            </a: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1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FDD69-7E95-9ECC-3954-6C64ADB4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6FECF4D-C655-4733-A141-644C707B044E}"/>
              </a:ext>
            </a:extLst>
          </p:cNvPr>
          <p:cNvSpPr txBox="1"/>
          <p:nvPr/>
        </p:nvSpPr>
        <p:spPr>
          <a:xfrm>
            <a:off x="405532" y="272394"/>
            <a:ext cx="822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Fördergelder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D63F73-CEF3-6B24-37F6-144A300D1645}"/>
              </a:ext>
            </a:extLst>
          </p:cNvPr>
          <p:cNvSpPr txBox="1"/>
          <p:nvPr/>
        </p:nvSpPr>
        <p:spPr>
          <a:xfrm>
            <a:off x="405531" y="1203742"/>
            <a:ext cx="1166454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Photovoltaik: </a:t>
            </a:r>
            <a:r>
              <a:rPr lang="de-CH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Pronovo</a:t>
            </a: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Förderung von Neuinstallationen auf Bundesebene mit der Einmalvergütung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Beantragung nach der Inbetriebnahme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Auszahlung an Eigentümer</a:t>
            </a:r>
          </a:p>
          <a:p>
            <a:pPr marL="285750" lvl="0" indent="-285750">
              <a:buFontTx/>
              <a:buChar char="-"/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Solarthermie: Kanton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Förderung von Neuinstallationen auf Kantonaler Ebene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Es müssen förderfähige Kollektoren verwendet werden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Beantragung vor Baubeginn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Auszahlung an Eigentümer</a:t>
            </a:r>
          </a:p>
          <a:p>
            <a:pPr marL="285750" lvl="0" indent="-285750">
              <a:buFontTx/>
              <a:buChar char="-"/>
            </a:pPr>
            <a:endParaRPr lang="de-CH" sz="16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r>
              <a:rPr lang="de-CH" b="1" dirty="0">
                <a:solidFill>
                  <a:srgbClr val="333333"/>
                </a:solidFill>
                <a:latin typeface="Segoe UI" panose="020B0502040204020203" pitchFamily="34" charset="0"/>
              </a:rPr>
              <a:t>Zusatzförderung</a:t>
            </a:r>
          </a:p>
          <a:p>
            <a:pPr marL="285750" lvl="0" indent="-285750">
              <a:buFontTx/>
              <a:buChar char="-"/>
            </a:pPr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Je nach Gemeinde zusätzliche Fördermittel verfügbar</a:t>
            </a:r>
          </a:p>
          <a:p>
            <a:pPr lvl="0"/>
            <a:endParaRPr lang="de-CH" sz="1600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endParaRPr lang="de-CH" sz="1600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lvl="0"/>
            <a:r>
              <a:rPr lang="de-CH" sz="1600" dirty="0">
                <a:solidFill>
                  <a:srgbClr val="333333"/>
                </a:solidFill>
                <a:latin typeface="Segoe UI" panose="020B0502040204020203" pitchFamily="34" charset="0"/>
              </a:rPr>
              <a:t>-&gt; Abklärung Fördermittel: www.energiefranken.ch</a:t>
            </a:r>
          </a:p>
          <a:p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de-CH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271F94DFAE164C83C5D4130163F1F9" ma:contentTypeVersion="15" ma:contentTypeDescription="Ein neues Dokument erstellen." ma:contentTypeScope="" ma:versionID="aa504bfada33c741c1ab7fbdd087c0f6">
  <xsd:schema xmlns:xsd="http://www.w3.org/2001/XMLSchema" xmlns:xs="http://www.w3.org/2001/XMLSchema" xmlns:p="http://schemas.microsoft.com/office/2006/metadata/properties" xmlns:ns2="41b3f428-cec5-4803-b169-9e7c28fe6f35" xmlns:ns3="1833f1c8-20a6-4960-9013-42f643416798" targetNamespace="http://schemas.microsoft.com/office/2006/metadata/properties" ma:root="true" ma:fieldsID="a8c9b1b8d6b6440b55cd2eea6bc440e5" ns2:_="" ns3:_="">
    <xsd:import namespace="41b3f428-cec5-4803-b169-9e7c28fe6f35"/>
    <xsd:import namespace="1833f1c8-20a6-4960-9013-42f64341679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3f428-cec5-4803-b169-9e7c28fe6f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dexed="true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a4ab4b6-deb3-4b67-94ce-82710a9acbef}" ma:internalName="TaxCatchAll" ma:showField="CatchAllData" ma:web="41b3f428-cec5-4803-b169-9e7c28fe6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3f1c8-20a6-4960-9013-42f6434167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0bf3a8d1-6d1b-4aa4-b2f3-fff180dea0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1b3f428-cec5-4803-b169-9e7c28fe6f35">PXRJ6SVPPXEP-1605942199-32365</_dlc_DocId>
    <lcf76f155ced4ddcb4097134ff3c332f xmlns="1833f1c8-20a6-4960-9013-42f643416798">
      <Terms xmlns="http://schemas.microsoft.com/office/infopath/2007/PartnerControls"/>
    </lcf76f155ced4ddcb4097134ff3c332f>
    <TaxCatchAll xmlns="41b3f428-cec5-4803-b169-9e7c28fe6f35" xsi:nil="true"/>
    <_dlc_DocIdUrl xmlns="41b3f428-cec5-4803-b169-9e7c28fe6f35">
      <Url>https://seaglu.sharepoint.com/sites/DMS/_layouts/15/DocIdRedir.aspx?ID=PXRJ6SVPPXEP-1605942199-32365</Url>
      <Description>PXRJ6SVPPXEP-1605942199-32365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4C0833-2093-452D-95F9-20C655CB9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3f428-cec5-4803-b169-9e7c28fe6f35"/>
    <ds:schemaRef ds:uri="1833f1c8-20a6-4960-9013-42f643416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0EA587-2140-4D19-89EB-D050CD610B9D}">
  <ds:schemaRefs>
    <ds:schemaRef ds:uri="1833f1c8-20a6-4960-9013-42f643416798"/>
    <ds:schemaRef ds:uri="http://schemas.microsoft.com/office/2006/documentManagement/types"/>
    <ds:schemaRef ds:uri="http://schemas.microsoft.com/office/2006/metadata/properties"/>
    <ds:schemaRef ds:uri="41b3f428-cec5-4803-b169-9e7c28fe6f3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501E17-C8ED-4F93-8617-7BD53066A1E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2DF8B03-E09C-4AB0-956A-3B84287B5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Breitbild</PresentationFormat>
  <Paragraphs>250</Paragraphs>
  <Slides>15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Segoe UI</vt:lpstr>
      <vt:lpstr>Office</vt:lpstr>
      <vt:lpstr>Gesetzliche Bestimmungen zum Bau von Solaranlagen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 Schilliger | SE AG</dc:creator>
  <cp:lastModifiedBy>Manuel Schilliger | SE AG</cp:lastModifiedBy>
  <cp:revision>1</cp:revision>
  <dcterms:created xsi:type="dcterms:W3CDTF">2024-08-01T09:15:23Z</dcterms:created>
  <dcterms:modified xsi:type="dcterms:W3CDTF">2024-10-23T16:08:45Z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0x01010089271F94DFAE164C83C5D4130163F1F9</vt:lpwstr>
  </property>
  <property fmtid="{D5CDD505-2E9C-101B-9397-08002B2CF9AE}" pid="3" name="MediaServiceImageTags">
    <vt:lpwstr/>
  </property>
  <property fmtid="{D5CDD505-2E9C-101B-9397-08002B2CF9AE}" pid="4" name="_dlc_DocIdItemGuid">
    <vt:lpwstr>5b348d49-b2ee-42f9-82b7-48c65007bca3</vt:lpwstr>
  </property>
</Properties>
</file>